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Lst>
  <p:sldSz cy="5143500" cx="9144000"/>
  <p:notesSz cx="6858000" cy="9144000"/>
  <p:embeddedFontLst>
    <p:embeddedFont>
      <p:font typeface="PT Sans Narrow"/>
      <p:regular r:id="rId23"/>
      <p:bold r:id="rId24"/>
    </p:embeddedFont>
    <p:embeddedFont>
      <p:font typeface="Open Sans"/>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font" Target="fonts/PTSansNarrow-bold.fntdata"/><Relationship Id="rId23" Type="http://schemas.openxmlformats.org/officeDocument/2006/relationships/font" Target="fonts/PTSansNarrow-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OpenSans-bold.fntdata"/><Relationship Id="rId25" Type="http://schemas.openxmlformats.org/officeDocument/2006/relationships/font" Target="fonts/OpenSans-regular.fntdata"/><Relationship Id="rId28" Type="http://schemas.openxmlformats.org/officeDocument/2006/relationships/font" Target="fonts/OpenSans-boldItalic.fntdata"/><Relationship Id="rId27" Type="http://schemas.openxmlformats.org/officeDocument/2006/relationships/font" Target="fonts/OpenSans-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2" name="Shape 62"/>
        <p:cNvGrpSpPr/>
        <p:nvPr/>
      </p:nvGrpSpPr>
      <p:grpSpPr>
        <a:xfrm>
          <a:off x="0" y="0"/>
          <a:ext cx="0" cy="0"/>
          <a:chOff x="0" y="0"/>
          <a:chExt cx="0" cy="0"/>
        </a:xfrm>
      </p:grpSpPr>
      <p:sp>
        <p:nvSpPr>
          <p:cNvPr id="63" name="Shape 6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64" name="Shape 6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8" name="Shape 118"/>
        <p:cNvGrpSpPr/>
        <p:nvPr/>
      </p:nvGrpSpPr>
      <p:grpSpPr>
        <a:xfrm>
          <a:off x="0" y="0"/>
          <a:ext cx="0" cy="0"/>
          <a:chOff x="0" y="0"/>
          <a:chExt cx="0" cy="0"/>
        </a:xfrm>
      </p:grpSpPr>
      <p:sp>
        <p:nvSpPr>
          <p:cNvPr id="119" name="Shape 11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0" name="Shape 12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4" name="Shape 124"/>
        <p:cNvGrpSpPr/>
        <p:nvPr/>
      </p:nvGrpSpPr>
      <p:grpSpPr>
        <a:xfrm>
          <a:off x="0" y="0"/>
          <a:ext cx="0" cy="0"/>
          <a:chOff x="0" y="0"/>
          <a:chExt cx="0" cy="0"/>
        </a:xfrm>
      </p:grpSpPr>
      <p:sp>
        <p:nvSpPr>
          <p:cNvPr id="125" name="Shape 12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6" name="Shape 12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1" name="Shape 131"/>
        <p:cNvGrpSpPr/>
        <p:nvPr/>
      </p:nvGrpSpPr>
      <p:grpSpPr>
        <a:xfrm>
          <a:off x="0" y="0"/>
          <a:ext cx="0" cy="0"/>
          <a:chOff x="0" y="0"/>
          <a:chExt cx="0" cy="0"/>
        </a:xfrm>
      </p:grpSpPr>
      <p:sp>
        <p:nvSpPr>
          <p:cNvPr id="132" name="Shape 13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3" name="Shape 13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8" name="Shape 138"/>
        <p:cNvGrpSpPr/>
        <p:nvPr/>
      </p:nvGrpSpPr>
      <p:grpSpPr>
        <a:xfrm>
          <a:off x="0" y="0"/>
          <a:ext cx="0" cy="0"/>
          <a:chOff x="0" y="0"/>
          <a:chExt cx="0" cy="0"/>
        </a:xfrm>
      </p:grpSpPr>
      <p:sp>
        <p:nvSpPr>
          <p:cNvPr id="139" name="Shape 13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0" name="Shape 14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5" name="Shape 145"/>
        <p:cNvGrpSpPr/>
        <p:nvPr/>
      </p:nvGrpSpPr>
      <p:grpSpPr>
        <a:xfrm>
          <a:off x="0" y="0"/>
          <a:ext cx="0" cy="0"/>
          <a:chOff x="0" y="0"/>
          <a:chExt cx="0" cy="0"/>
        </a:xfrm>
      </p:grpSpPr>
      <p:sp>
        <p:nvSpPr>
          <p:cNvPr id="146" name="Shape 14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7" name="Shape 14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1" name="Shape 151"/>
        <p:cNvGrpSpPr/>
        <p:nvPr/>
      </p:nvGrpSpPr>
      <p:grpSpPr>
        <a:xfrm>
          <a:off x="0" y="0"/>
          <a:ext cx="0" cy="0"/>
          <a:chOff x="0" y="0"/>
          <a:chExt cx="0" cy="0"/>
        </a:xfrm>
      </p:grpSpPr>
      <p:sp>
        <p:nvSpPr>
          <p:cNvPr id="152" name="Shape 15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3" name="Shape 15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7" name="Shape 157"/>
        <p:cNvGrpSpPr/>
        <p:nvPr/>
      </p:nvGrpSpPr>
      <p:grpSpPr>
        <a:xfrm>
          <a:off x="0" y="0"/>
          <a:ext cx="0" cy="0"/>
          <a:chOff x="0" y="0"/>
          <a:chExt cx="0" cy="0"/>
        </a:xfrm>
      </p:grpSpPr>
      <p:sp>
        <p:nvSpPr>
          <p:cNvPr id="158" name="Shape 15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9" name="Shape 15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3" name="Shape 163"/>
        <p:cNvGrpSpPr/>
        <p:nvPr/>
      </p:nvGrpSpPr>
      <p:grpSpPr>
        <a:xfrm>
          <a:off x="0" y="0"/>
          <a:ext cx="0" cy="0"/>
          <a:chOff x="0" y="0"/>
          <a:chExt cx="0" cy="0"/>
        </a:xfrm>
      </p:grpSpPr>
      <p:sp>
        <p:nvSpPr>
          <p:cNvPr id="164" name="Shape 16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5" name="Shape 16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1" name="Shape 171"/>
        <p:cNvGrpSpPr/>
        <p:nvPr/>
      </p:nvGrpSpPr>
      <p:grpSpPr>
        <a:xfrm>
          <a:off x="0" y="0"/>
          <a:ext cx="0" cy="0"/>
          <a:chOff x="0" y="0"/>
          <a:chExt cx="0" cy="0"/>
        </a:xfrm>
      </p:grpSpPr>
      <p:sp>
        <p:nvSpPr>
          <p:cNvPr id="172" name="Shape 17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3" name="Shape 17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8" name="Shape 68"/>
        <p:cNvGrpSpPr/>
        <p:nvPr/>
      </p:nvGrpSpPr>
      <p:grpSpPr>
        <a:xfrm>
          <a:off x="0" y="0"/>
          <a:ext cx="0" cy="0"/>
          <a:chOff x="0" y="0"/>
          <a:chExt cx="0" cy="0"/>
        </a:xfrm>
      </p:grpSpPr>
      <p:sp>
        <p:nvSpPr>
          <p:cNvPr id="69" name="Shape 6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0" name="Shape 7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4" name="Shape 74"/>
        <p:cNvGrpSpPr/>
        <p:nvPr/>
      </p:nvGrpSpPr>
      <p:grpSpPr>
        <a:xfrm>
          <a:off x="0" y="0"/>
          <a:ext cx="0" cy="0"/>
          <a:chOff x="0" y="0"/>
          <a:chExt cx="0" cy="0"/>
        </a:xfrm>
      </p:grpSpPr>
      <p:sp>
        <p:nvSpPr>
          <p:cNvPr id="75" name="Shape 7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6" name="Shape 7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0" name="Shape 80"/>
        <p:cNvGrpSpPr/>
        <p:nvPr/>
      </p:nvGrpSpPr>
      <p:grpSpPr>
        <a:xfrm>
          <a:off x="0" y="0"/>
          <a:ext cx="0" cy="0"/>
          <a:chOff x="0" y="0"/>
          <a:chExt cx="0" cy="0"/>
        </a:xfrm>
      </p:grpSpPr>
      <p:sp>
        <p:nvSpPr>
          <p:cNvPr id="81" name="Shape 8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2" name="Shape 8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7" name="Shape 87"/>
        <p:cNvGrpSpPr/>
        <p:nvPr/>
      </p:nvGrpSpPr>
      <p:grpSpPr>
        <a:xfrm>
          <a:off x="0" y="0"/>
          <a:ext cx="0" cy="0"/>
          <a:chOff x="0" y="0"/>
          <a:chExt cx="0" cy="0"/>
        </a:xfrm>
      </p:grpSpPr>
      <p:sp>
        <p:nvSpPr>
          <p:cNvPr id="88" name="Shape 8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9" name="Shape 8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5" name="Shape 95"/>
        <p:cNvGrpSpPr/>
        <p:nvPr/>
      </p:nvGrpSpPr>
      <p:grpSpPr>
        <a:xfrm>
          <a:off x="0" y="0"/>
          <a:ext cx="0" cy="0"/>
          <a:chOff x="0" y="0"/>
          <a:chExt cx="0" cy="0"/>
        </a:xfrm>
      </p:grpSpPr>
      <p:sp>
        <p:nvSpPr>
          <p:cNvPr id="96" name="Shape 9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7" name="Shape 9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1" name="Shape 101"/>
        <p:cNvGrpSpPr/>
        <p:nvPr/>
      </p:nvGrpSpPr>
      <p:grpSpPr>
        <a:xfrm>
          <a:off x="0" y="0"/>
          <a:ext cx="0" cy="0"/>
          <a:chOff x="0" y="0"/>
          <a:chExt cx="0" cy="0"/>
        </a:xfrm>
      </p:grpSpPr>
      <p:sp>
        <p:nvSpPr>
          <p:cNvPr id="102" name="Shape 10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3" name="Shape 10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7" name="Shape 107"/>
        <p:cNvGrpSpPr/>
        <p:nvPr/>
      </p:nvGrpSpPr>
      <p:grpSpPr>
        <a:xfrm>
          <a:off x="0" y="0"/>
          <a:ext cx="0" cy="0"/>
          <a:chOff x="0" y="0"/>
          <a:chExt cx="0" cy="0"/>
        </a:xfrm>
      </p:grpSpPr>
      <p:sp>
        <p:nvSpPr>
          <p:cNvPr id="108" name="Shape 10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9" name="Shape 10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2" name="Shape 112"/>
        <p:cNvGrpSpPr/>
        <p:nvPr/>
      </p:nvGrpSpPr>
      <p:grpSpPr>
        <a:xfrm>
          <a:off x="0" y="0"/>
          <a:ext cx="0" cy="0"/>
          <a:chOff x="0" y="0"/>
          <a:chExt cx="0" cy="0"/>
        </a:xfrm>
      </p:grpSpPr>
      <p:sp>
        <p:nvSpPr>
          <p:cNvPr id="113" name="Shape 11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4" name="Shape 11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cxnSp>
        <p:nvCxnSpPr>
          <p:cNvPr id="10" name="Shape 10"/>
          <p:cNvCxnSpPr/>
          <p:nvPr/>
        </p:nvCxnSpPr>
        <p:spPr>
          <a:xfrm>
            <a:off x="7007735" y="3176887"/>
            <a:ext cx="562200" cy="0"/>
          </a:xfrm>
          <a:prstGeom prst="straightConnector1">
            <a:avLst/>
          </a:prstGeom>
          <a:noFill/>
          <a:ln cap="flat" cmpd="sng" w="76200">
            <a:solidFill>
              <a:schemeClr val="lt2"/>
            </a:solidFill>
            <a:prstDash val="solid"/>
            <a:round/>
            <a:headEnd len="med" w="med" type="none"/>
            <a:tailEnd len="med" w="med" type="none"/>
          </a:ln>
        </p:spPr>
      </p:cxnSp>
      <p:cxnSp>
        <p:nvCxnSpPr>
          <p:cNvPr id="11" name="Shape 11"/>
          <p:cNvCxnSpPr/>
          <p:nvPr/>
        </p:nvCxnSpPr>
        <p:spPr>
          <a:xfrm>
            <a:off x="1575034" y="3158251"/>
            <a:ext cx="562200" cy="0"/>
          </a:xfrm>
          <a:prstGeom prst="straightConnector1">
            <a:avLst/>
          </a:prstGeom>
          <a:noFill/>
          <a:ln cap="flat" cmpd="sng" w="76200">
            <a:solidFill>
              <a:schemeClr val="lt2"/>
            </a:solidFill>
            <a:prstDash val="solid"/>
            <a:round/>
            <a:headEnd len="med" w="med" type="none"/>
            <a:tailEnd len="med" w="med" type="none"/>
          </a:ln>
        </p:spPr>
      </p:cxnSp>
      <p:grpSp>
        <p:nvGrpSpPr>
          <p:cNvPr id="12" name="Shape 12"/>
          <p:cNvGrpSpPr/>
          <p:nvPr/>
        </p:nvGrpSpPr>
        <p:grpSpPr>
          <a:xfrm>
            <a:off x="1004144" y="1022025"/>
            <a:ext cx="7136667" cy="152400"/>
            <a:chOff x="1346428" y="1011300"/>
            <a:chExt cx="6452100" cy="152400"/>
          </a:xfrm>
        </p:grpSpPr>
        <p:cxnSp>
          <p:nvCxnSpPr>
            <p:cNvPr id="13" name="Shape 13"/>
            <p:cNvCxnSpPr/>
            <p:nvPr/>
          </p:nvCxnSpPr>
          <p:spPr>
            <a:xfrm rot="10800000">
              <a:off x="1346428" y="1011300"/>
              <a:ext cx="6452100" cy="0"/>
            </a:xfrm>
            <a:prstGeom prst="straightConnector1">
              <a:avLst/>
            </a:prstGeom>
            <a:noFill/>
            <a:ln cap="flat" cmpd="sng" w="76200">
              <a:solidFill>
                <a:schemeClr val="accent3"/>
              </a:solidFill>
              <a:prstDash val="solid"/>
              <a:round/>
              <a:headEnd len="med" w="med" type="none"/>
              <a:tailEnd len="med" w="med" type="none"/>
            </a:ln>
          </p:spPr>
        </p:cxnSp>
        <p:cxnSp>
          <p:nvCxnSpPr>
            <p:cNvPr id="14" name="Shape 14"/>
            <p:cNvCxnSpPr/>
            <p:nvPr/>
          </p:nvCxnSpPr>
          <p:spPr>
            <a:xfrm rot="10800000">
              <a:off x="1346428" y="1163700"/>
              <a:ext cx="6452100" cy="0"/>
            </a:xfrm>
            <a:prstGeom prst="straightConnector1">
              <a:avLst/>
            </a:prstGeom>
            <a:noFill/>
            <a:ln cap="flat" cmpd="sng" w="9525">
              <a:solidFill>
                <a:schemeClr val="accent3"/>
              </a:solidFill>
              <a:prstDash val="solid"/>
              <a:round/>
              <a:headEnd len="med" w="med" type="none"/>
              <a:tailEnd len="med" w="med" type="none"/>
            </a:ln>
          </p:spPr>
        </p:cxnSp>
      </p:grpSp>
      <p:grpSp>
        <p:nvGrpSpPr>
          <p:cNvPr id="15" name="Shape 15"/>
          <p:cNvGrpSpPr/>
          <p:nvPr/>
        </p:nvGrpSpPr>
        <p:grpSpPr>
          <a:xfrm>
            <a:off x="1004151" y="3969100"/>
            <a:ext cx="7136667" cy="152400"/>
            <a:chOff x="1346435" y="3969087"/>
            <a:chExt cx="6452100" cy="152400"/>
          </a:xfrm>
        </p:grpSpPr>
        <p:cxnSp>
          <p:nvCxnSpPr>
            <p:cNvPr id="16" name="Shape 16"/>
            <p:cNvCxnSpPr/>
            <p:nvPr/>
          </p:nvCxnSpPr>
          <p:spPr>
            <a:xfrm>
              <a:off x="1346435" y="4121487"/>
              <a:ext cx="6452100" cy="0"/>
            </a:xfrm>
            <a:prstGeom prst="straightConnector1">
              <a:avLst/>
            </a:prstGeom>
            <a:noFill/>
            <a:ln cap="flat" cmpd="sng" w="76200">
              <a:solidFill>
                <a:schemeClr val="accent3"/>
              </a:solidFill>
              <a:prstDash val="solid"/>
              <a:round/>
              <a:headEnd len="med" w="med" type="none"/>
              <a:tailEnd len="med" w="med" type="none"/>
            </a:ln>
          </p:spPr>
        </p:cxnSp>
        <p:cxnSp>
          <p:nvCxnSpPr>
            <p:cNvPr id="17" name="Shape 17"/>
            <p:cNvCxnSpPr/>
            <p:nvPr/>
          </p:nvCxnSpPr>
          <p:spPr>
            <a:xfrm>
              <a:off x="1346435" y="3969087"/>
              <a:ext cx="6452100" cy="0"/>
            </a:xfrm>
            <a:prstGeom prst="straightConnector1">
              <a:avLst/>
            </a:prstGeom>
            <a:noFill/>
            <a:ln cap="flat" cmpd="sng" w="9525">
              <a:solidFill>
                <a:schemeClr val="accent3"/>
              </a:solidFill>
              <a:prstDash val="solid"/>
              <a:round/>
              <a:headEnd len="med" w="med" type="none"/>
              <a:tailEnd len="med" w="med" type="none"/>
            </a:ln>
          </p:spPr>
        </p:cxnSp>
      </p:grpSp>
      <p:sp>
        <p:nvSpPr>
          <p:cNvPr id="18" name="Shape 18"/>
          <p:cNvSpPr txBox="1"/>
          <p:nvPr>
            <p:ph type="ctrTitle"/>
          </p:nvPr>
        </p:nvSpPr>
        <p:spPr>
          <a:xfrm>
            <a:off x="1004150" y="1751764"/>
            <a:ext cx="7136700" cy="1022400"/>
          </a:xfrm>
          <a:prstGeom prst="rect">
            <a:avLst/>
          </a:prstGeom>
        </p:spPr>
        <p:txBody>
          <a:bodyPr anchorCtr="0" anchor="b" bIns="91425" lIns="91425" rIns="91425" tIns="91425"/>
          <a:lstStyle>
            <a:lvl1pPr lvl="0" algn="ctr">
              <a:spcBef>
                <a:spcPts val="0"/>
              </a:spcBef>
              <a:buSzPct val="100000"/>
              <a:defRPr sz="5400"/>
            </a:lvl1pPr>
            <a:lvl2pPr lvl="1" algn="ctr">
              <a:spcBef>
                <a:spcPts val="0"/>
              </a:spcBef>
              <a:buSzPct val="100000"/>
              <a:defRPr sz="5400"/>
            </a:lvl2pPr>
            <a:lvl3pPr lvl="2" algn="ctr">
              <a:spcBef>
                <a:spcPts val="0"/>
              </a:spcBef>
              <a:buSzPct val="100000"/>
              <a:defRPr sz="5400"/>
            </a:lvl3pPr>
            <a:lvl4pPr lvl="3" algn="ctr">
              <a:spcBef>
                <a:spcPts val="0"/>
              </a:spcBef>
              <a:buSzPct val="100000"/>
              <a:defRPr sz="5400"/>
            </a:lvl4pPr>
            <a:lvl5pPr lvl="4" algn="ctr">
              <a:spcBef>
                <a:spcPts val="0"/>
              </a:spcBef>
              <a:buSzPct val="100000"/>
              <a:defRPr sz="5400"/>
            </a:lvl5pPr>
            <a:lvl6pPr lvl="5" algn="ctr">
              <a:spcBef>
                <a:spcPts val="0"/>
              </a:spcBef>
              <a:buSzPct val="100000"/>
              <a:defRPr sz="5400"/>
            </a:lvl6pPr>
            <a:lvl7pPr lvl="6" algn="ctr">
              <a:spcBef>
                <a:spcPts val="0"/>
              </a:spcBef>
              <a:buSzPct val="100000"/>
              <a:defRPr sz="5400"/>
            </a:lvl7pPr>
            <a:lvl8pPr lvl="7" algn="ctr">
              <a:spcBef>
                <a:spcPts val="0"/>
              </a:spcBef>
              <a:buSzPct val="100000"/>
              <a:defRPr sz="5400"/>
            </a:lvl8pPr>
            <a:lvl9pPr lvl="8" algn="ctr">
              <a:spcBef>
                <a:spcPts val="0"/>
              </a:spcBef>
              <a:buSzPct val="100000"/>
              <a:defRPr sz="5400"/>
            </a:lvl9pPr>
          </a:lstStyle>
          <a:p/>
        </p:txBody>
      </p:sp>
      <p:sp>
        <p:nvSpPr>
          <p:cNvPr id="19" name="Shape 19"/>
          <p:cNvSpPr txBox="1"/>
          <p:nvPr>
            <p:ph idx="1" type="subTitle"/>
          </p:nvPr>
        </p:nvSpPr>
        <p:spPr>
          <a:xfrm>
            <a:off x="2137225" y="2850039"/>
            <a:ext cx="4870500" cy="7926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400"/>
            </a:lvl1pPr>
            <a:lvl2pPr lvl="1" algn="ctr">
              <a:lnSpc>
                <a:spcPct val="100000"/>
              </a:lnSpc>
              <a:spcBef>
                <a:spcPts val="0"/>
              </a:spcBef>
              <a:spcAft>
                <a:spcPts val="0"/>
              </a:spcAft>
              <a:buSzPct val="100000"/>
              <a:buNone/>
              <a:defRPr sz="2400"/>
            </a:lvl2pPr>
            <a:lvl3pPr lvl="2" algn="ctr">
              <a:lnSpc>
                <a:spcPct val="100000"/>
              </a:lnSpc>
              <a:spcBef>
                <a:spcPts val="0"/>
              </a:spcBef>
              <a:spcAft>
                <a:spcPts val="0"/>
              </a:spcAft>
              <a:buSzPct val="100000"/>
              <a:buNone/>
              <a:defRPr sz="2400"/>
            </a:lvl3pPr>
            <a:lvl4pPr lvl="3" algn="ctr">
              <a:lnSpc>
                <a:spcPct val="100000"/>
              </a:lnSpc>
              <a:spcBef>
                <a:spcPts val="0"/>
              </a:spcBef>
              <a:spcAft>
                <a:spcPts val="0"/>
              </a:spcAft>
              <a:buSzPct val="100000"/>
              <a:buNone/>
              <a:defRPr sz="2400"/>
            </a:lvl4pPr>
            <a:lvl5pPr lvl="4" algn="ctr">
              <a:lnSpc>
                <a:spcPct val="100000"/>
              </a:lnSpc>
              <a:spcBef>
                <a:spcPts val="0"/>
              </a:spcBef>
              <a:spcAft>
                <a:spcPts val="0"/>
              </a:spcAft>
              <a:buSzPct val="100000"/>
              <a:buNone/>
              <a:defRPr sz="2400"/>
            </a:lvl5pPr>
            <a:lvl6pPr lvl="5" algn="ctr">
              <a:lnSpc>
                <a:spcPct val="100000"/>
              </a:lnSpc>
              <a:spcBef>
                <a:spcPts val="0"/>
              </a:spcBef>
              <a:spcAft>
                <a:spcPts val="0"/>
              </a:spcAft>
              <a:buSzPct val="100000"/>
              <a:buNone/>
              <a:defRPr sz="2400"/>
            </a:lvl6pPr>
            <a:lvl7pPr lvl="6" algn="ctr">
              <a:lnSpc>
                <a:spcPct val="100000"/>
              </a:lnSpc>
              <a:spcBef>
                <a:spcPts val="0"/>
              </a:spcBef>
              <a:spcAft>
                <a:spcPts val="0"/>
              </a:spcAft>
              <a:buSzPct val="100000"/>
              <a:buNone/>
              <a:defRPr sz="2400"/>
            </a:lvl7pPr>
            <a:lvl8pPr lvl="7" algn="ctr">
              <a:lnSpc>
                <a:spcPct val="100000"/>
              </a:lnSpc>
              <a:spcBef>
                <a:spcPts val="0"/>
              </a:spcBef>
              <a:spcAft>
                <a:spcPts val="0"/>
              </a:spcAft>
              <a:buSzPct val="100000"/>
              <a:buNone/>
              <a:defRPr sz="2400"/>
            </a:lvl8pPr>
            <a:lvl9pPr lvl="8" algn="ctr">
              <a:lnSpc>
                <a:spcPct val="100000"/>
              </a:lnSpc>
              <a:spcBef>
                <a:spcPts val="0"/>
              </a:spcBef>
              <a:spcAft>
                <a:spcPts val="0"/>
              </a:spcAft>
              <a:buSzPct val="100000"/>
              <a:buNone/>
              <a:defRPr sz="2400"/>
            </a:lvl9pPr>
          </a:lstStyle>
          <a:p/>
        </p:txBody>
      </p:sp>
      <p:sp>
        <p:nvSpPr>
          <p:cNvPr id="20" name="Shape 2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55" name="Shape 55"/>
        <p:cNvGrpSpPr/>
        <p:nvPr/>
      </p:nvGrpSpPr>
      <p:grpSpPr>
        <a:xfrm>
          <a:off x="0" y="0"/>
          <a:ext cx="0" cy="0"/>
          <a:chOff x="0" y="0"/>
          <a:chExt cx="0" cy="0"/>
        </a:xfrm>
      </p:grpSpPr>
      <p:sp>
        <p:nvSpPr>
          <p:cNvPr id="56" name="Shape 56"/>
          <p:cNvSpPr/>
          <p:nvPr/>
        </p:nvSpPr>
        <p:spPr>
          <a:xfrm>
            <a:off x="-75" y="5045700"/>
            <a:ext cx="9144000" cy="978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57" name="Shape 57"/>
          <p:cNvSpPr txBox="1"/>
          <p:nvPr>
            <p:ph type="title"/>
          </p:nvPr>
        </p:nvSpPr>
        <p:spPr>
          <a:xfrm>
            <a:off x="311700" y="1304850"/>
            <a:ext cx="8520600" cy="1538400"/>
          </a:xfrm>
          <a:prstGeom prst="rect">
            <a:avLst/>
          </a:prstGeom>
        </p:spPr>
        <p:txBody>
          <a:bodyPr anchorCtr="0" anchor="ctr" bIns="91425" lIns="91425" rIns="91425" tIns="91425"/>
          <a:lstStyle>
            <a:lvl1pPr lvl="0" algn="ctr">
              <a:spcBef>
                <a:spcPts val="0"/>
              </a:spcBef>
              <a:buClr>
                <a:schemeClr val="accent3"/>
              </a:buClr>
              <a:buSzPct val="100000"/>
              <a:defRPr sz="13000">
                <a:solidFill>
                  <a:schemeClr val="accent3"/>
                </a:solidFill>
              </a:defRPr>
            </a:lvl1pPr>
            <a:lvl2pPr lvl="1" algn="ctr">
              <a:spcBef>
                <a:spcPts val="0"/>
              </a:spcBef>
              <a:buClr>
                <a:schemeClr val="accent3"/>
              </a:buClr>
              <a:buSzPct val="100000"/>
              <a:defRPr sz="13000">
                <a:solidFill>
                  <a:schemeClr val="accent3"/>
                </a:solidFill>
              </a:defRPr>
            </a:lvl2pPr>
            <a:lvl3pPr lvl="2" algn="ctr">
              <a:spcBef>
                <a:spcPts val="0"/>
              </a:spcBef>
              <a:buClr>
                <a:schemeClr val="accent3"/>
              </a:buClr>
              <a:buSzPct val="100000"/>
              <a:defRPr sz="13000">
                <a:solidFill>
                  <a:schemeClr val="accent3"/>
                </a:solidFill>
              </a:defRPr>
            </a:lvl3pPr>
            <a:lvl4pPr lvl="3" algn="ctr">
              <a:spcBef>
                <a:spcPts val="0"/>
              </a:spcBef>
              <a:buClr>
                <a:schemeClr val="accent3"/>
              </a:buClr>
              <a:buSzPct val="100000"/>
              <a:defRPr sz="13000">
                <a:solidFill>
                  <a:schemeClr val="accent3"/>
                </a:solidFill>
              </a:defRPr>
            </a:lvl4pPr>
            <a:lvl5pPr lvl="4" algn="ctr">
              <a:spcBef>
                <a:spcPts val="0"/>
              </a:spcBef>
              <a:buClr>
                <a:schemeClr val="accent3"/>
              </a:buClr>
              <a:buSzPct val="100000"/>
              <a:defRPr sz="13000">
                <a:solidFill>
                  <a:schemeClr val="accent3"/>
                </a:solidFill>
              </a:defRPr>
            </a:lvl5pPr>
            <a:lvl6pPr lvl="5" algn="ctr">
              <a:spcBef>
                <a:spcPts val="0"/>
              </a:spcBef>
              <a:buClr>
                <a:schemeClr val="accent3"/>
              </a:buClr>
              <a:buSzPct val="100000"/>
              <a:defRPr sz="13000">
                <a:solidFill>
                  <a:schemeClr val="accent3"/>
                </a:solidFill>
              </a:defRPr>
            </a:lvl6pPr>
            <a:lvl7pPr lvl="6" algn="ctr">
              <a:spcBef>
                <a:spcPts val="0"/>
              </a:spcBef>
              <a:buClr>
                <a:schemeClr val="accent3"/>
              </a:buClr>
              <a:buSzPct val="100000"/>
              <a:defRPr sz="13000">
                <a:solidFill>
                  <a:schemeClr val="accent3"/>
                </a:solidFill>
              </a:defRPr>
            </a:lvl7pPr>
            <a:lvl8pPr lvl="7" algn="ctr">
              <a:spcBef>
                <a:spcPts val="0"/>
              </a:spcBef>
              <a:buClr>
                <a:schemeClr val="accent3"/>
              </a:buClr>
              <a:buSzPct val="100000"/>
              <a:defRPr sz="13000">
                <a:solidFill>
                  <a:schemeClr val="accent3"/>
                </a:solidFill>
              </a:defRPr>
            </a:lvl8pPr>
            <a:lvl9pPr lvl="8" algn="ctr">
              <a:spcBef>
                <a:spcPts val="0"/>
              </a:spcBef>
              <a:buClr>
                <a:schemeClr val="accent3"/>
              </a:buClr>
              <a:buSzPct val="100000"/>
              <a:defRPr sz="13000">
                <a:solidFill>
                  <a:schemeClr val="accent3"/>
                </a:solidFill>
              </a:defRPr>
            </a:lvl9pPr>
          </a:lstStyle>
          <a:p/>
        </p:txBody>
      </p:sp>
      <p:sp>
        <p:nvSpPr>
          <p:cNvPr id="58" name="Shape 58"/>
          <p:cNvSpPr txBox="1"/>
          <p:nvPr>
            <p:ph idx="1" type="body"/>
          </p:nvPr>
        </p:nvSpPr>
        <p:spPr>
          <a:xfrm>
            <a:off x="311700" y="2995650"/>
            <a:ext cx="8520600" cy="10716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59" name="Shape 5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60" name="Shape 60"/>
        <p:cNvGrpSpPr/>
        <p:nvPr/>
      </p:nvGrpSpPr>
      <p:grpSpPr>
        <a:xfrm>
          <a:off x="0" y="0"/>
          <a:ext cx="0" cy="0"/>
          <a:chOff x="0" y="0"/>
          <a:chExt cx="0" cy="0"/>
        </a:xfrm>
      </p:grpSpPr>
      <p:sp>
        <p:nvSpPr>
          <p:cNvPr id="61" name="Shape 6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21" name="Shape 21"/>
        <p:cNvGrpSpPr/>
        <p:nvPr/>
      </p:nvGrpSpPr>
      <p:grpSpPr>
        <a:xfrm>
          <a:off x="0" y="0"/>
          <a:ext cx="0" cy="0"/>
          <a:chOff x="0" y="0"/>
          <a:chExt cx="0" cy="0"/>
        </a:xfrm>
      </p:grpSpPr>
      <p:sp>
        <p:nvSpPr>
          <p:cNvPr id="22" name="Shape 22"/>
          <p:cNvSpPr/>
          <p:nvPr/>
        </p:nvSpPr>
        <p:spPr>
          <a:xfrm>
            <a:off x="-50" y="2571900"/>
            <a:ext cx="9144000" cy="2571600"/>
          </a:xfrm>
          <a:prstGeom prst="rect">
            <a:avLst/>
          </a:prstGeom>
          <a:solidFill>
            <a:schemeClr val="accent3"/>
          </a:solidFill>
          <a:ln>
            <a:noFill/>
          </a:ln>
        </p:spPr>
        <p:txBody>
          <a:bodyPr anchorCtr="0" anchor="ctr" bIns="91425" lIns="91425" rIns="91425" tIns="91425">
            <a:noAutofit/>
          </a:bodyPr>
          <a:lstStyle/>
          <a:p>
            <a:pPr lvl="0">
              <a:spcBef>
                <a:spcPts val="0"/>
              </a:spcBef>
              <a:buNone/>
            </a:pPr>
            <a:r>
              <a:t/>
            </a:r>
            <a:endParaRPr/>
          </a:p>
        </p:txBody>
      </p:sp>
      <p:sp>
        <p:nvSpPr>
          <p:cNvPr id="23" name="Shape 23"/>
          <p:cNvSpPr txBox="1"/>
          <p:nvPr>
            <p:ph type="title"/>
          </p:nvPr>
        </p:nvSpPr>
        <p:spPr>
          <a:xfrm>
            <a:off x="311700" y="814800"/>
            <a:ext cx="8571300" cy="942000"/>
          </a:xfrm>
          <a:prstGeom prst="rect">
            <a:avLst/>
          </a:prstGeom>
        </p:spPr>
        <p:txBody>
          <a:bodyPr anchorCtr="0" anchor="ctr"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24" name="Shape 2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25" name="Shape 25"/>
        <p:cNvGrpSpPr/>
        <p:nvPr/>
      </p:nvGrpSpPr>
      <p:grpSpPr>
        <a:xfrm>
          <a:off x="0" y="0"/>
          <a:ext cx="0" cy="0"/>
          <a:chOff x="0" y="0"/>
          <a:chExt cx="0" cy="0"/>
        </a:xfrm>
      </p:grpSpPr>
      <p:sp>
        <p:nvSpPr>
          <p:cNvPr id="26" name="Shape 26"/>
          <p:cNvSpPr/>
          <p:nvPr/>
        </p:nvSpPr>
        <p:spPr>
          <a:xfrm>
            <a:off x="-75" y="5045700"/>
            <a:ext cx="9144000" cy="97800"/>
          </a:xfrm>
          <a:prstGeom prst="rect">
            <a:avLst/>
          </a:prstGeom>
          <a:solidFill>
            <a:schemeClr val="accent3"/>
          </a:solidFill>
          <a:ln>
            <a:noFill/>
          </a:ln>
        </p:spPr>
        <p:txBody>
          <a:bodyPr anchorCtr="0" anchor="ctr" bIns="91425" lIns="91425" rIns="91425" tIns="91425">
            <a:noAutofit/>
          </a:bodyPr>
          <a:lstStyle/>
          <a:p>
            <a:pPr lvl="0">
              <a:spcBef>
                <a:spcPts val="0"/>
              </a:spcBef>
              <a:buNone/>
            </a:pPr>
            <a:r>
              <a:t/>
            </a:r>
            <a:endParaRPr/>
          </a:p>
        </p:txBody>
      </p:sp>
      <p:sp>
        <p:nvSpPr>
          <p:cNvPr id="27" name="Shape 27"/>
          <p:cNvSpPr txBox="1"/>
          <p:nvPr>
            <p:ph type="title"/>
          </p:nvPr>
        </p:nvSpPr>
        <p:spPr>
          <a:xfrm>
            <a:off x="311700" y="445025"/>
            <a:ext cx="8520600" cy="707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8" name="Shape 28"/>
          <p:cNvSpPr txBox="1"/>
          <p:nvPr>
            <p:ph idx="1" type="body"/>
          </p:nvPr>
        </p:nvSpPr>
        <p:spPr>
          <a:xfrm>
            <a:off x="311700" y="1266325"/>
            <a:ext cx="8520600" cy="330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9" name="Shape 2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30" name="Shape 30"/>
        <p:cNvGrpSpPr/>
        <p:nvPr/>
      </p:nvGrpSpPr>
      <p:grpSpPr>
        <a:xfrm>
          <a:off x="0" y="0"/>
          <a:ext cx="0" cy="0"/>
          <a:chOff x="0" y="0"/>
          <a:chExt cx="0" cy="0"/>
        </a:xfrm>
      </p:grpSpPr>
      <p:sp>
        <p:nvSpPr>
          <p:cNvPr id="31" name="Shape 31"/>
          <p:cNvSpPr txBox="1"/>
          <p:nvPr>
            <p:ph type="title"/>
          </p:nvPr>
        </p:nvSpPr>
        <p:spPr>
          <a:xfrm>
            <a:off x="311700" y="445025"/>
            <a:ext cx="8520600" cy="707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32" name="Shape 32"/>
          <p:cNvSpPr txBox="1"/>
          <p:nvPr>
            <p:ph idx="1" type="body"/>
          </p:nvPr>
        </p:nvSpPr>
        <p:spPr>
          <a:xfrm>
            <a:off x="311700" y="1266175"/>
            <a:ext cx="3999900" cy="33027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3" name="Shape 33"/>
          <p:cNvSpPr txBox="1"/>
          <p:nvPr>
            <p:ph idx="2" type="body"/>
          </p:nvPr>
        </p:nvSpPr>
        <p:spPr>
          <a:xfrm>
            <a:off x="4832400" y="1266175"/>
            <a:ext cx="3999900" cy="33027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4" name="Shape 3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35" name="Shape 35"/>
        <p:cNvGrpSpPr/>
        <p:nvPr/>
      </p:nvGrpSpPr>
      <p:grpSpPr>
        <a:xfrm>
          <a:off x="0" y="0"/>
          <a:ext cx="0" cy="0"/>
          <a:chOff x="0" y="0"/>
          <a:chExt cx="0" cy="0"/>
        </a:xfrm>
      </p:grpSpPr>
      <p:sp>
        <p:nvSpPr>
          <p:cNvPr id="36" name="Shape 36"/>
          <p:cNvSpPr txBox="1"/>
          <p:nvPr>
            <p:ph type="title"/>
          </p:nvPr>
        </p:nvSpPr>
        <p:spPr>
          <a:xfrm>
            <a:off x="311700" y="445025"/>
            <a:ext cx="8520600" cy="707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37" name="Shape 3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38" name="Shape 38"/>
        <p:cNvGrpSpPr/>
        <p:nvPr/>
      </p:nvGrpSpPr>
      <p:grpSpPr>
        <a:xfrm>
          <a:off x="0" y="0"/>
          <a:ext cx="0" cy="0"/>
          <a:chOff x="0" y="0"/>
          <a:chExt cx="0" cy="0"/>
        </a:xfrm>
      </p:grpSpPr>
      <p:sp>
        <p:nvSpPr>
          <p:cNvPr id="39" name="Shape 39"/>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40" name="Shape 40"/>
          <p:cNvSpPr txBox="1"/>
          <p:nvPr>
            <p:ph idx="1" type="body"/>
          </p:nvPr>
        </p:nvSpPr>
        <p:spPr>
          <a:xfrm>
            <a:off x="311700" y="1389600"/>
            <a:ext cx="2808000"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41" name="Shape 4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bg>
      <p:bgPr>
        <a:solidFill>
          <a:schemeClr val="accent6"/>
        </a:solidFill>
      </p:bgPr>
    </p:bg>
    <p:spTree>
      <p:nvGrpSpPr>
        <p:cNvPr id="42" name="Shape 42"/>
        <p:cNvGrpSpPr/>
        <p:nvPr/>
      </p:nvGrpSpPr>
      <p:grpSpPr>
        <a:xfrm>
          <a:off x="0" y="0"/>
          <a:ext cx="0" cy="0"/>
          <a:chOff x="0" y="0"/>
          <a:chExt cx="0" cy="0"/>
        </a:xfrm>
      </p:grpSpPr>
      <p:sp>
        <p:nvSpPr>
          <p:cNvPr id="43" name="Shape 43"/>
          <p:cNvSpPr txBox="1"/>
          <p:nvPr>
            <p:ph type="title"/>
          </p:nvPr>
        </p:nvSpPr>
        <p:spPr>
          <a:xfrm>
            <a:off x="490250" y="526350"/>
            <a:ext cx="5613600" cy="4090800"/>
          </a:xfrm>
          <a:prstGeom prst="rect">
            <a:avLst/>
          </a:prstGeom>
        </p:spPr>
        <p:txBody>
          <a:bodyPr anchorCtr="0" anchor="ctr" bIns="91425" lIns="91425" rIns="91425" tIns="91425"/>
          <a:lstStyle>
            <a:lvl1pPr lvl="0">
              <a:spcBef>
                <a:spcPts val="0"/>
              </a:spcBef>
              <a:buClr>
                <a:schemeClr val="dk2"/>
              </a:buClr>
              <a:buSzPct val="100000"/>
              <a:defRPr b="0" sz="5400">
                <a:solidFill>
                  <a:schemeClr val="dk2"/>
                </a:solidFill>
              </a:defRPr>
            </a:lvl1pPr>
            <a:lvl2pPr lvl="1">
              <a:spcBef>
                <a:spcPts val="0"/>
              </a:spcBef>
              <a:buClr>
                <a:schemeClr val="dk2"/>
              </a:buClr>
              <a:buSzPct val="100000"/>
              <a:defRPr b="0" sz="5400">
                <a:solidFill>
                  <a:schemeClr val="dk2"/>
                </a:solidFill>
              </a:defRPr>
            </a:lvl2pPr>
            <a:lvl3pPr lvl="2">
              <a:spcBef>
                <a:spcPts val="0"/>
              </a:spcBef>
              <a:buClr>
                <a:schemeClr val="dk2"/>
              </a:buClr>
              <a:buSzPct val="100000"/>
              <a:defRPr b="0" sz="5400">
                <a:solidFill>
                  <a:schemeClr val="dk2"/>
                </a:solidFill>
              </a:defRPr>
            </a:lvl3pPr>
            <a:lvl4pPr lvl="3">
              <a:spcBef>
                <a:spcPts val="0"/>
              </a:spcBef>
              <a:buClr>
                <a:schemeClr val="dk2"/>
              </a:buClr>
              <a:buSzPct val="100000"/>
              <a:defRPr b="0" sz="5400">
                <a:solidFill>
                  <a:schemeClr val="dk2"/>
                </a:solidFill>
              </a:defRPr>
            </a:lvl4pPr>
            <a:lvl5pPr lvl="4">
              <a:spcBef>
                <a:spcPts val="0"/>
              </a:spcBef>
              <a:buClr>
                <a:schemeClr val="dk2"/>
              </a:buClr>
              <a:buSzPct val="100000"/>
              <a:defRPr b="0" sz="5400">
                <a:solidFill>
                  <a:schemeClr val="dk2"/>
                </a:solidFill>
              </a:defRPr>
            </a:lvl5pPr>
            <a:lvl6pPr lvl="5">
              <a:spcBef>
                <a:spcPts val="0"/>
              </a:spcBef>
              <a:buClr>
                <a:schemeClr val="dk2"/>
              </a:buClr>
              <a:buSzPct val="100000"/>
              <a:defRPr b="0" sz="5400">
                <a:solidFill>
                  <a:schemeClr val="dk2"/>
                </a:solidFill>
              </a:defRPr>
            </a:lvl6pPr>
            <a:lvl7pPr lvl="6">
              <a:spcBef>
                <a:spcPts val="0"/>
              </a:spcBef>
              <a:buClr>
                <a:schemeClr val="dk2"/>
              </a:buClr>
              <a:buSzPct val="100000"/>
              <a:defRPr b="0" sz="5400">
                <a:solidFill>
                  <a:schemeClr val="dk2"/>
                </a:solidFill>
              </a:defRPr>
            </a:lvl7pPr>
            <a:lvl8pPr lvl="7">
              <a:spcBef>
                <a:spcPts val="0"/>
              </a:spcBef>
              <a:buClr>
                <a:schemeClr val="dk2"/>
              </a:buClr>
              <a:buSzPct val="100000"/>
              <a:defRPr b="0" sz="5400">
                <a:solidFill>
                  <a:schemeClr val="dk2"/>
                </a:solidFill>
              </a:defRPr>
            </a:lvl8pPr>
            <a:lvl9pPr lvl="8">
              <a:spcBef>
                <a:spcPts val="0"/>
              </a:spcBef>
              <a:buClr>
                <a:schemeClr val="dk2"/>
              </a:buClr>
              <a:buSzPct val="100000"/>
              <a:defRPr b="0" sz="5400">
                <a:solidFill>
                  <a:schemeClr val="dk2"/>
                </a:solidFill>
              </a:defRPr>
            </a:lvl9pPr>
          </a:lstStyle>
          <a:p/>
        </p:txBody>
      </p:sp>
      <p:sp>
        <p:nvSpPr>
          <p:cNvPr id="44" name="Shape 4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45" name="Shape 45"/>
        <p:cNvGrpSpPr/>
        <p:nvPr/>
      </p:nvGrpSpPr>
      <p:grpSpPr>
        <a:xfrm>
          <a:off x="0" y="0"/>
          <a:ext cx="0" cy="0"/>
          <a:chOff x="0" y="0"/>
          <a:chExt cx="0" cy="0"/>
        </a:xfrm>
      </p:grpSpPr>
      <p:sp>
        <p:nvSpPr>
          <p:cNvPr id="46" name="Shape 46"/>
          <p:cNvSpPr/>
          <p:nvPr/>
        </p:nvSpPr>
        <p:spPr>
          <a:xfrm>
            <a:off x="4572000" y="0"/>
            <a:ext cx="4572000" cy="5143500"/>
          </a:xfrm>
          <a:prstGeom prst="rect">
            <a:avLst/>
          </a:prstGeom>
          <a:solidFill>
            <a:schemeClr val="accent3"/>
          </a:solidFill>
          <a:ln>
            <a:noFill/>
          </a:ln>
        </p:spPr>
        <p:txBody>
          <a:bodyPr anchorCtr="0" anchor="ctr" bIns="91425" lIns="91425" rIns="91425" tIns="91425">
            <a:noAutofit/>
          </a:bodyPr>
          <a:lstStyle/>
          <a:p>
            <a:pPr lvl="0">
              <a:spcBef>
                <a:spcPts val="0"/>
              </a:spcBef>
              <a:buNone/>
            </a:pPr>
            <a:r>
              <a:t/>
            </a:r>
            <a:endParaRPr/>
          </a:p>
        </p:txBody>
      </p:sp>
      <p:cxnSp>
        <p:nvCxnSpPr>
          <p:cNvPr id="47" name="Shape 47"/>
          <p:cNvCxnSpPr/>
          <p:nvPr/>
        </p:nvCxnSpPr>
        <p:spPr>
          <a:xfrm>
            <a:off x="5029675" y="4495500"/>
            <a:ext cx="468300" cy="0"/>
          </a:xfrm>
          <a:prstGeom prst="straightConnector1">
            <a:avLst/>
          </a:prstGeom>
          <a:noFill/>
          <a:ln cap="flat" cmpd="sng" w="19050">
            <a:solidFill>
              <a:schemeClr val="lt1"/>
            </a:solidFill>
            <a:prstDash val="solid"/>
            <a:round/>
            <a:headEnd len="med" w="med" type="none"/>
            <a:tailEnd len="med" w="med" type="none"/>
          </a:ln>
        </p:spPr>
      </p:cxnSp>
      <p:sp>
        <p:nvSpPr>
          <p:cNvPr id="48" name="Shape 48"/>
          <p:cNvSpPr txBox="1"/>
          <p:nvPr>
            <p:ph type="title"/>
          </p:nvPr>
        </p:nvSpPr>
        <p:spPr>
          <a:xfrm>
            <a:off x="265500" y="1039675"/>
            <a:ext cx="4045200" cy="16758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49" name="Shape 49"/>
          <p:cNvSpPr txBox="1"/>
          <p:nvPr>
            <p:ph idx="1" type="subTitle"/>
          </p:nvPr>
        </p:nvSpPr>
        <p:spPr>
          <a:xfrm>
            <a:off x="265500" y="2726875"/>
            <a:ext cx="4045200" cy="12351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50" name="Shape 50"/>
          <p:cNvSpPr txBox="1"/>
          <p:nvPr>
            <p:ph idx="2" type="body"/>
          </p:nvPr>
        </p:nvSpPr>
        <p:spPr>
          <a:xfrm>
            <a:off x="4939500" y="724200"/>
            <a:ext cx="3837000" cy="3695100"/>
          </a:xfrm>
          <a:prstGeom prst="rect">
            <a:avLst/>
          </a:prstGeom>
        </p:spPr>
        <p:txBody>
          <a:bodyPr anchorCtr="0" anchor="ctr" bIns="91425" lIns="91425" rIns="91425" tIns="91425"/>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p:txBody>
      </p:sp>
      <p:sp>
        <p:nvSpPr>
          <p:cNvPr id="51" name="Shape 5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52" name="Shape 52"/>
        <p:cNvGrpSpPr/>
        <p:nvPr/>
      </p:nvGrpSpPr>
      <p:grpSpPr>
        <a:xfrm>
          <a:off x="0" y="0"/>
          <a:ext cx="0" cy="0"/>
          <a:chOff x="0" y="0"/>
          <a:chExt cx="0" cy="0"/>
        </a:xfrm>
      </p:grpSpPr>
      <p:sp>
        <p:nvSpPr>
          <p:cNvPr id="53" name="Shape 53"/>
          <p:cNvSpPr txBox="1"/>
          <p:nvPr>
            <p:ph idx="1" type="body"/>
          </p:nvPr>
        </p:nvSpPr>
        <p:spPr>
          <a:xfrm>
            <a:off x="311700" y="4230725"/>
            <a:ext cx="5998800" cy="598800"/>
          </a:xfrm>
          <a:prstGeom prst="rect">
            <a:avLst/>
          </a:prstGeom>
        </p:spPr>
        <p:txBody>
          <a:bodyPr anchorCtr="0" anchor="ctr" bIns="91425" lIns="91425" rIns="91425" tIns="91425"/>
          <a:lstStyle>
            <a:lvl1pPr lvl="0">
              <a:lnSpc>
                <a:spcPct val="100000"/>
              </a:lnSpc>
              <a:spcBef>
                <a:spcPts val="0"/>
              </a:spcBef>
              <a:spcAft>
                <a:spcPts val="0"/>
              </a:spcAft>
              <a:buSzPct val="100000"/>
              <a:buFont typeface="PT Sans Narrow"/>
              <a:buNone/>
              <a:defRPr sz="2400">
                <a:latin typeface="PT Sans Narrow"/>
                <a:ea typeface="PT Sans Narrow"/>
                <a:cs typeface="PT Sans Narrow"/>
                <a:sym typeface="PT Sans Narrow"/>
              </a:defRPr>
            </a:lvl1pPr>
          </a:lstStyle>
          <a:p/>
        </p:txBody>
      </p:sp>
      <p:sp>
        <p:nvSpPr>
          <p:cNvPr id="54" name="Shape 5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707400"/>
          </a:xfrm>
          <a:prstGeom prst="rect">
            <a:avLst/>
          </a:prstGeom>
          <a:noFill/>
          <a:ln>
            <a:noFill/>
          </a:ln>
        </p:spPr>
        <p:txBody>
          <a:bodyPr anchorCtr="0" anchor="t" bIns="91425" lIns="91425" rIns="91425" tIns="91425"/>
          <a:lstStyle>
            <a:lvl1pPr lvl="0">
              <a:spcBef>
                <a:spcPts val="0"/>
              </a:spcBef>
              <a:buClr>
                <a:schemeClr val="accent1"/>
              </a:buClr>
              <a:buSzPct val="100000"/>
              <a:buFont typeface="PT Sans Narrow"/>
              <a:buNone/>
              <a:defRPr b="1" sz="3600">
                <a:solidFill>
                  <a:schemeClr val="accent1"/>
                </a:solidFill>
                <a:latin typeface="PT Sans Narrow"/>
                <a:ea typeface="PT Sans Narrow"/>
                <a:cs typeface="PT Sans Narrow"/>
                <a:sym typeface="PT Sans Narrow"/>
              </a:defRPr>
            </a:lvl1pPr>
            <a:lvl2pPr lvl="1">
              <a:spcBef>
                <a:spcPts val="0"/>
              </a:spcBef>
              <a:buClr>
                <a:schemeClr val="accent1"/>
              </a:buClr>
              <a:buSzPct val="100000"/>
              <a:buFont typeface="PT Sans Narrow"/>
              <a:buNone/>
              <a:defRPr b="1" sz="3600">
                <a:solidFill>
                  <a:schemeClr val="accent1"/>
                </a:solidFill>
                <a:latin typeface="PT Sans Narrow"/>
                <a:ea typeface="PT Sans Narrow"/>
                <a:cs typeface="PT Sans Narrow"/>
                <a:sym typeface="PT Sans Narrow"/>
              </a:defRPr>
            </a:lvl2pPr>
            <a:lvl3pPr lvl="2">
              <a:spcBef>
                <a:spcPts val="0"/>
              </a:spcBef>
              <a:buClr>
                <a:schemeClr val="accent1"/>
              </a:buClr>
              <a:buSzPct val="100000"/>
              <a:buFont typeface="PT Sans Narrow"/>
              <a:buNone/>
              <a:defRPr b="1" sz="3600">
                <a:solidFill>
                  <a:schemeClr val="accent1"/>
                </a:solidFill>
                <a:latin typeface="PT Sans Narrow"/>
                <a:ea typeface="PT Sans Narrow"/>
                <a:cs typeface="PT Sans Narrow"/>
                <a:sym typeface="PT Sans Narrow"/>
              </a:defRPr>
            </a:lvl3pPr>
            <a:lvl4pPr lvl="3">
              <a:spcBef>
                <a:spcPts val="0"/>
              </a:spcBef>
              <a:buClr>
                <a:schemeClr val="accent1"/>
              </a:buClr>
              <a:buSzPct val="100000"/>
              <a:buFont typeface="PT Sans Narrow"/>
              <a:buNone/>
              <a:defRPr b="1" sz="3600">
                <a:solidFill>
                  <a:schemeClr val="accent1"/>
                </a:solidFill>
                <a:latin typeface="PT Sans Narrow"/>
                <a:ea typeface="PT Sans Narrow"/>
                <a:cs typeface="PT Sans Narrow"/>
                <a:sym typeface="PT Sans Narrow"/>
              </a:defRPr>
            </a:lvl4pPr>
            <a:lvl5pPr lvl="4">
              <a:spcBef>
                <a:spcPts val="0"/>
              </a:spcBef>
              <a:buClr>
                <a:schemeClr val="accent1"/>
              </a:buClr>
              <a:buSzPct val="100000"/>
              <a:buFont typeface="PT Sans Narrow"/>
              <a:buNone/>
              <a:defRPr b="1" sz="3600">
                <a:solidFill>
                  <a:schemeClr val="accent1"/>
                </a:solidFill>
                <a:latin typeface="PT Sans Narrow"/>
                <a:ea typeface="PT Sans Narrow"/>
                <a:cs typeface="PT Sans Narrow"/>
                <a:sym typeface="PT Sans Narrow"/>
              </a:defRPr>
            </a:lvl5pPr>
            <a:lvl6pPr lvl="5">
              <a:spcBef>
                <a:spcPts val="0"/>
              </a:spcBef>
              <a:buClr>
                <a:schemeClr val="accent1"/>
              </a:buClr>
              <a:buSzPct val="100000"/>
              <a:buFont typeface="PT Sans Narrow"/>
              <a:buNone/>
              <a:defRPr b="1" sz="3600">
                <a:solidFill>
                  <a:schemeClr val="accent1"/>
                </a:solidFill>
                <a:latin typeface="PT Sans Narrow"/>
                <a:ea typeface="PT Sans Narrow"/>
                <a:cs typeface="PT Sans Narrow"/>
                <a:sym typeface="PT Sans Narrow"/>
              </a:defRPr>
            </a:lvl6pPr>
            <a:lvl7pPr lvl="6">
              <a:spcBef>
                <a:spcPts val="0"/>
              </a:spcBef>
              <a:buClr>
                <a:schemeClr val="accent1"/>
              </a:buClr>
              <a:buSzPct val="100000"/>
              <a:buFont typeface="PT Sans Narrow"/>
              <a:buNone/>
              <a:defRPr b="1" sz="3600">
                <a:solidFill>
                  <a:schemeClr val="accent1"/>
                </a:solidFill>
                <a:latin typeface="PT Sans Narrow"/>
                <a:ea typeface="PT Sans Narrow"/>
                <a:cs typeface="PT Sans Narrow"/>
                <a:sym typeface="PT Sans Narrow"/>
              </a:defRPr>
            </a:lvl7pPr>
            <a:lvl8pPr lvl="7">
              <a:spcBef>
                <a:spcPts val="0"/>
              </a:spcBef>
              <a:buClr>
                <a:schemeClr val="accent1"/>
              </a:buClr>
              <a:buSzPct val="100000"/>
              <a:buFont typeface="PT Sans Narrow"/>
              <a:buNone/>
              <a:defRPr b="1" sz="3600">
                <a:solidFill>
                  <a:schemeClr val="accent1"/>
                </a:solidFill>
                <a:latin typeface="PT Sans Narrow"/>
                <a:ea typeface="PT Sans Narrow"/>
                <a:cs typeface="PT Sans Narrow"/>
                <a:sym typeface="PT Sans Narrow"/>
              </a:defRPr>
            </a:lvl8pPr>
            <a:lvl9pPr lvl="8">
              <a:spcBef>
                <a:spcPts val="0"/>
              </a:spcBef>
              <a:buClr>
                <a:schemeClr val="accent1"/>
              </a:buClr>
              <a:buSzPct val="100000"/>
              <a:buFont typeface="PT Sans Narrow"/>
              <a:buNone/>
              <a:defRPr b="1" sz="3600">
                <a:solidFill>
                  <a:schemeClr val="accent1"/>
                </a:solidFill>
                <a:latin typeface="PT Sans Narrow"/>
                <a:ea typeface="PT Sans Narrow"/>
                <a:cs typeface="PT Sans Narrow"/>
                <a:sym typeface="PT Sans Narrow"/>
              </a:defRPr>
            </a:lvl9pPr>
          </a:lstStyle>
          <a:p/>
        </p:txBody>
      </p:sp>
      <p:sp>
        <p:nvSpPr>
          <p:cNvPr id="7" name="Shape 7"/>
          <p:cNvSpPr txBox="1"/>
          <p:nvPr>
            <p:ph idx="1" type="body"/>
          </p:nvPr>
        </p:nvSpPr>
        <p:spPr>
          <a:xfrm>
            <a:off x="311700" y="1266325"/>
            <a:ext cx="8520600" cy="33027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buFont typeface="Open Sans"/>
              <a:defRPr sz="1800">
                <a:solidFill>
                  <a:schemeClr val="dk2"/>
                </a:solidFill>
                <a:latin typeface="Open Sans"/>
                <a:ea typeface="Open Sans"/>
                <a:cs typeface="Open Sans"/>
                <a:sym typeface="Open Sans"/>
              </a:defRPr>
            </a:lvl1pPr>
            <a:lvl2pPr lvl="1">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2pPr>
            <a:lvl3pPr lvl="2">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3pPr>
            <a:lvl4pPr lvl="3">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4pPr>
            <a:lvl5pPr lvl="4">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5pPr>
            <a:lvl6pPr lvl="5">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6pPr>
            <a:lvl7pPr lvl="6">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7pPr>
            <a:lvl8pPr lvl="7">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8pPr>
            <a:lvl9pPr lvl="8">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2"/>
                </a:solidFill>
                <a:latin typeface="Open Sans"/>
                <a:ea typeface="Open Sans"/>
                <a:cs typeface="Open Sans"/>
                <a:sym typeface="Open Sans"/>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http://youtube.com/v/DOEK6l8LMBI" TargetMode="External"/><Relationship Id="rId4" Type="http://schemas.openxmlformats.org/officeDocument/2006/relationships/image" Target="../media/image0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0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0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09.pn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07.gif"/><Relationship Id="rId4" Type="http://schemas.openxmlformats.org/officeDocument/2006/relationships/image" Target="../media/image0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0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0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youtube.com/v/xYOhCd7Ki8A" TargetMode="External"/><Relationship Id="rId4" Type="http://schemas.openxmlformats.org/officeDocument/2006/relationships/image" Target="../media/image0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youtube.com/v/gZxLUNHEmPw" TargetMode="External"/><Relationship Id="rId4" Type="http://schemas.openxmlformats.org/officeDocument/2006/relationships/image" Target="../media/image08.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5" name="Shape 65"/>
        <p:cNvGrpSpPr/>
        <p:nvPr/>
      </p:nvGrpSpPr>
      <p:grpSpPr>
        <a:xfrm>
          <a:off x="0" y="0"/>
          <a:ext cx="0" cy="0"/>
          <a:chOff x="0" y="0"/>
          <a:chExt cx="0" cy="0"/>
        </a:xfrm>
      </p:grpSpPr>
      <p:sp>
        <p:nvSpPr>
          <p:cNvPr id="66" name="Shape 66"/>
          <p:cNvSpPr txBox="1"/>
          <p:nvPr>
            <p:ph type="ctrTitle"/>
          </p:nvPr>
        </p:nvSpPr>
        <p:spPr>
          <a:xfrm>
            <a:off x="1004150" y="1751764"/>
            <a:ext cx="7136700" cy="1022400"/>
          </a:xfrm>
          <a:prstGeom prst="rect">
            <a:avLst/>
          </a:prstGeom>
        </p:spPr>
        <p:txBody>
          <a:bodyPr anchorCtr="0" anchor="b" bIns="91425" lIns="91425" rIns="91425" tIns="91425">
            <a:noAutofit/>
          </a:bodyPr>
          <a:lstStyle/>
          <a:p>
            <a:pPr lvl="0">
              <a:spcBef>
                <a:spcPts val="0"/>
              </a:spcBef>
              <a:buNone/>
            </a:pPr>
            <a:r>
              <a:rPr lang="en"/>
              <a:t>ECHOLOCATION</a:t>
            </a:r>
          </a:p>
        </p:txBody>
      </p:sp>
      <p:sp>
        <p:nvSpPr>
          <p:cNvPr id="67" name="Shape 67"/>
          <p:cNvSpPr txBox="1"/>
          <p:nvPr>
            <p:ph idx="1" type="subTitle"/>
          </p:nvPr>
        </p:nvSpPr>
        <p:spPr>
          <a:xfrm>
            <a:off x="2137225" y="2850039"/>
            <a:ext cx="4870500" cy="792600"/>
          </a:xfrm>
          <a:prstGeom prst="rect">
            <a:avLst/>
          </a:prstGeom>
        </p:spPr>
        <p:txBody>
          <a:bodyPr anchorCtr="0" anchor="t" bIns="91425" lIns="91425" rIns="91425" tIns="91425">
            <a:noAutofit/>
          </a:bodyPr>
          <a:lstStyle/>
          <a:p>
            <a:pPr lvl="0">
              <a:spcBef>
                <a:spcPts val="0"/>
              </a:spcBef>
              <a:buNone/>
            </a:pPr>
            <a:r>
              <a:rPr lang="en"/>
              <a:t>Making a Bat-bot</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1" name="Shape 121"/>
        <p:cNvGrpSpPr/>
        <p:nvPr/>
      </p:nvGrpSpPr>
      <p:grpSpPr>
        <a:xfrm>
          <a:off x="0" y="0"/>
          <a:ext cx="0" cy="0"/>
          <a:chOff x="0" y="0"/>
          <a:chExt cx="0" cy="0"/>
        </a:xfrm>
      </p:grpSpPr>
      <p:sp>
        <p:nvSpPr>
          <p:cNvPr id="122" name="Shape 122"/>
          <p:cNvSpPr txBox="1"/>
          <p:nvPr>
            <p:ph idx="1" type="body"/>
          </p:nvPr>
        </p:nvSpPr>
        <p:spPr>
          <a:xfrm>
            <a:off x="311700" y="335200"/>
            <a:ext cx="8520600" cy="970800"/>
          </a:xfrm>
          <a:prstGeom prst="rect">
            <a:avLst/>
          </a:prstGeom>
        </p:spPr>
        <p:txBody>
          <a:bodyPr anchorCtr="0" anchor="t" bIns="91425" lIns="91425" rIns="91425" tIns="91425">
            <a:noAutofit/>
          </a:bodyPr>
          <a:lstStyle/>
          <a:p>
            <a:pPr lvl="0">
              <a:spcBef>
                <a:spcPts val="0"/>
              </a:spcBef>
              <a:buNone/>
            </a:pPr>
            <a:r>
              <a:rPr lang="en"/>
              <a:t>Bats also use echolocation (and a reaction time of 500 ms) to keep track of other bats</a:t>
            </a:r>
          </a:p>
        </p:txBody>
      </p:sp>
      <p:sp>
        <p:nvSpPr>
          <p:cNvPr descr="This creepy footage of 'millions' of swarming bats could be evidence of Batman's legendary cave.   Forget Gotham City, this flying formation turned the sky above Khao no-Khao Kaeo, Thailand, dark as night.   As the video begins, the river of bats starts to appear above the lush forest below.   With the creatures corkscrewing around in unison, the drone - being operated by Charlie Onians - is swiftly surrounded by flapping wings." id="123" name="Shape 123" title="Drone Captures Millions Of Swarming Bats">
            <a:hlinkClick r:id="rId3"/>
          </p:cNvPr>
          <p:cNvSpPr/>
          <p:nvPr/>
        </p:nvSpPr>
        <p:spPr>
          <a:xfrm>
            <a:off x="2057400" y="1009650"/>
            <a:ext cx="4938724" cy="3704049"/>
          </a:xfrm>
          <a:prstGeom prst="rect">
            <a:avLst/>
          </a:prstGeom>
          <a:blipFill>
            <a:blip r:embed="rId4">
              <a:alphaModFix/>
            </a:blip>
            <a:stretch>
              <a:fillRect/>
            </a:stretch>
          </a:blipFill>
          <a:ln>
            <a:noFill/>
          </a:ln>
        </p:spPr>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7" name="Shape 127"/>
        <p:cNvGrpSpPr/>
        <p:nvPr/>
      </p:nvGrpSpPr>
      <p:grpSpPr>
        <a:xfrm>
          <a:off x="0" y="0"/>
          <a:ext cx="0" cy="0"/>
          <a:chOff x="0" y="0"/>
          <a:chExt cx="0" cy="0"/>
        </a:xfrm>
      </p:grpSpPr>
      <p:sp>
        <p:nvSpPr>
          <p:cNvPr id="128" name="Shape 128"/>
          <p:cNvSpPr txBox="1"/>
          <p:nvPr>
            <p:ph type="title"/>
          </p:nvPr>
        </p:nvSpPr>
        <p:spPr>
          <a:xfrm>
            <a:off x="311700" y="140225"/>
            <a:ext cx="8520600" cy="707400"/>
          </a:xfrm>
          <a:prstGeom prst="rect">
            <a:avLst/>
          </a:prstGeom>
        </p:spPr>
        <p:txBody>
          <a:bodyPr anchorCtr="0" anchor="t" bIns="91425" lIns="91425" rIns="91425" tIns="91425">
            <a:noAutofit/>
          </a:bodyPr>
          <a:lstStyle/>
          <a:p>
            <a:pPr lvl="0">
              <a:spcBef>
                <a:spcPts val="0"/>
              </a:spcBef>
              <a:buNone/>
            </a:pPr>
            <a:r>
              <a:rPr lang="en"/>
              <a:t>Biomimicry</a:t>
            </a:r>
          </a:p>
        </p:txBody>
      </p:sp>
      <p:sp>
        <p:nvSpPr>
          <p:cNvPr id="129" name="Shape 129"/>
          <p:cNvSpPr txBox="1"/>
          <p:nvPr>
            <p:ph idx="1" type="body"/>
          </p:nvPr>
        </p:nvSpPr>
        <p:spPr>
          <a:xfrm>
            <a:off x="311700" y="809125"/>
            <a:ext cx="8520600" cy="2224200"/>
          </a:xfrm>
          <a:prstGeom prst="rect">
            <a:avLst/>
          </a:prstGeom>
        </p:spPr>
        <p:txBody>
          <a:bodyPr anchorCtr="0" anchor="t" bIns="91425" lIns="91425" rIns="91425" tIns="91425">
            <a:noAutofit/>
          </a:bodyPr>
          <a:lstStyle/>
          <a:p>
            <a:pPr indent="-228600" lvl="0" marL="457200" rtl="0">
              <a:spcBef>
                <a:spcPts val="0"/>
              </a:spcBef>
              <a:buChar char="-"/>
            </a:pPr>
            <a:r>
              <a:rPr lang="en"/>
              <a:t>Using ideas from nature to solve human problems</a:t>
            </a:r>
          </a:p>
          <a:p>
            <a:pPr indent="-228600" lvl="0" marL="457200">
              <a:spcBef>
                <a:spcPts val="0"/>
              </a:spcBef>
              <a:buChar char="-"/>
            </a:pPr>
            <a:r>
              <a:rPr lang="en"/>
              <a:t>Sonar uses sound waves to locate objects underwater.</a:t>
            </a:r>
          </a:p>
        </p:txBody>
      </p:sp>
      <p:pic>
        <p:nvPicPr>
          <p:cNvPr id="130" name="Shape 130"/>
          <p:cNvPicPr preferRelativeResize="0"/>
          <p:nvPr/>
        </p:nvPicPr>
        <p:blipFill>
          <a:blip r:embed="rId3">
            <a:alphaModFix/>
          </a:blip>
          <a:stretch>
            <a:fillRect/>
          </a:stretch>
        </p:blipFill>
        <p:spPr>
          <a:xfrm>
            <a:off x="2879325" y="1809178"/>
            <a:ext cx="3308625" cy="266392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4" name="Shape 134"/>
        <p:cNvGrpSpPr/>
        <p:nvPr/>
      </p:nvGrpSpPr>
      <p:grpSpPr>
        <a:xfrm>
          <a:off x="0" y="0"/>
          <a:ext cx="0" cy="0"/>
          <a:chOff x="0" y="0"/>
          <a:chExt cx="0" cy="0"/>
        </a:xfrm>
      </p:grpSpPr>
      <p:sp>
        <p:nvSpPr>
          <p:cNvPr id="135" name="Shape 135"/>
          <p:cNvSpPr txBox="1"/>
          <p:nvPr>
            <p:ph type="title"/>
          </p:nvPr>
        </p:nvSpPr>
        <p:spPr>
          <a:xfrm>
            <a:off x="311700" y="445025"/>
            <a:ext cx="8520600" cy="707400"/>
          </a:xfrm>
          <a:prstGeom prst="rect">
            <a:avLst/>
          </a:prstGeom>
        </p:spPr>
        <p:txBody>
          <a:bodyPr anchorCtr="0" anchor="t" bIns="91425" lIns="91425" rIns="91425" tIns="91425">
            <a:noAutofit/>
          </a:bodyPr>
          <a:lstStyle/>
          <a:p>
            <a:pPr lvl="0">
              <a:spcBef>
                <a:spcPts val="0"/>
              </a:spcBef>
              <a:buNone/>
            </a:pPr>
            <a:r>
              <a:rPr lang="en"/>
              <a:t>Sonar with robots</a:t>
            </a:r>
          </a:p>
        </p:txBody>
      </p:sp>
      <p:sp>
        <p:nvSpPr>
          <p:cNvPr id="136" name="Shape 136"/>
          <p:cNvSpPr txBox="1"/>
          <p:nvPr>
            <p:ph idx="1" type="body"/>
          </p:nvPr>
        </p:nvSpPr>
        <p:spPr>
          <a:xfrm>
            <a:off x="311700" y="1266325"/>
            <a:ext cx="8520600" cy="1184100"/>
          </a:xfrm>
          <a:prstGeom prst="rect">
            <a:avLst/>
          </a:prstGeom>
        </p:spPr>
        <p:txBody>
          <a:bodyPr anchorCtr="0" anchor="t" bIns="91425" lIns="91425" rIns="91425" tIns="91425">
            <a:noAutofit/>
          </a:bodyPr>
          <a:lstStyle/>
          <a:p>
            <a:pPr lvl="0">
              <a:spcBef>
                <a:spcPts val="0"/>
              </a:spcBef>
              <a:buNone/>
            </a:pPr>
            <a:r>
              <a:rPr lang="en"/>
              <a:t>Your EV3 has an ultrasonic sensor that functions much like a bat.</a:t>
            </a:r>
          </a:p>
          <a:p>
            <a:pPr lvl="0">
              <a:spcBef>
                <a:spcPts val="0"/>
              </a:spcBef>
              <a:buNone/>
            </a:pPr>
            <a:r>
              <a:rPr lang="en"/>
              <a:t>It sends out sound waves at a frequency of 20,000 Hz and reads their echoes to detect and measure distance from objects.</a:t>
            </a:r>
          </a:p>
        </p:txBody>
      </p:sp>
      <p:pic>
        <p:nvPicPr>
          <p:cNvPr id="137" name="Shape 137"/>
          <p:cNvPicPr preferRelativeResize="0"/>
          <p:nvPr/>
        </p:nvPicPr>
        <p:blipFill>
          <a:blip r:embed="rId3">
            <a:alphaModFix/>
          </a:blip>
          <a:stretch>
            <a:fillRect/>
          </a:stretch>
        </p:blipFill>
        <p:spPr>
          <a:xfrm>
            <a:off x="4669574" y="2517375"/>
            <a:ext cx="3253050" cy="2439799"/>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1" name="Shape 141"/>
        <p:cNvGrpSpPr/>
        <p:nvPr/>
      </p:nvGrpSpPr>
      <p:grpSpPr>
        <a:xfrm>
          <a:off x="0" y="0"/>
          <a:ext cx="0" cy="0"/>
          <a:chOff x="0" y="0"/>
          <a:chExt cx="0" cy="0"/>
        </a:xfrm>
      </p:grpSpPr>
      <p:sp>
        <p:nvSpPr>
          <p:cNvPr id="142" name="Shape 142"/>
          <p:cNvSpPr txBox="1"/>
          <p:nvPr>
            <p:ph type="title"/>
          </p:nvPr>
        </p:nvSpPr>
        <p:spPr>
          <a:xfrm>
            <a:off x="311700" y="213875"/>
            <a:ext cx="8520600" cy="707400"/>
          </a:xfrm>
          <a:prstGeom prst="rect">
            <a:avLst/>
          </a:prstGeom>
        </p:spPr>
        <p:txBody>
          <a:bodyPr anchorCtr="0" anchor="t" bIns="91425" lIns="91425" rIns="91425" tIns="91425">
            <a:noAutofit/>
          </a:bodyPr>
          <a:lstStyle/>
          <a:p>
            <a:pPr lvl="0">
              <a:spcBef>
                <a:spcPts val="0"/>
              </a:spcBef>
              <a:buNone/>
            </a:pPr>
            <a:r>
              <a:rPr lang="en"/>
              <a:t>So what?</a:t>
            </a:r>
          </a:p>
        </p:txBody>
      </p:sp>
      <p:sp>
        <p:nvSpPr>
          <p:cNvPr id="143" name="Shape 143"/>
          <p:cNvSpPr txBox="1"/>
          <p:nvPr>
            <p:ph idx="1" type="body"/>
          </p:nvPr>
        </p:nvSpPr>
        <p:spPr>
          <a:xfrm>
            <a:off x="311700" y="921275"/>
            <a:ext cx="2936100" cy="1413600"/>
          </a:xfrm>
          <a:prstGeom prst="rect">
            <a:avLst/>
          </a:prstGeom>
        </p:spPr>
        <p:txBody>
          <a:bodyPr anchorCtr="0" anchor="t" bIns="91425" lIns="91425" rIns="91425" tIns="91425">
            <a:noAutofit/>
          </a:bodyPr>
          <a:lstStyle/>
          <a:p>
            <a:pPr lvl="0">
              <a:spcBef>
                <a:spcPts val="0"/>
              </a:spcBef>
              <a:buNone/>
            </a:pPr>
            <a:r>
              <a:rPr lang="en"/>
              <a:t>Black boxes from EgyptAir Flight 804 were recently found.</a:t>
            </a:r>
          </a:p>
          <a:p>
            <a:pPr lvl="0">
              <a:spcBef>
                <a:spcPts val="0"/>
              </a:spcBef>
              <a:buNone/>
            </a:pPr>
            <a:r>
              <a:rPr lang="en"/>
              <a:t>Now that we have a better idea of where the wreckage can be found, underwater robots with sonar will be used to map out the debris field.</a:t>
            </a:r>
          </a:p>
        </p:txBody>
      </p:sp>
      <p:pic>
        <p:nvPicPr>
          <p:cNvPr id="144" name="Shape 144"/>
          <p:cNvPicPr preferRelativeResize="0"/>
          <p:nvPr/>
        </p:nvPicPr>
        <p:blipFill>
          <a:blip r:embed="rId3">
            <a:alphaModFix/>
          </a:blip>
          <a:stretch>
            <a:fillRect/>
          </a:stretch>
        </p:blipFill>
        <p:spPr>
          <a:xfrm>
            <a:off x="4041700" y="747450"/>
            <a:ext cx="4293849" cy="326332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8" name="Shape 148"/>
        <p:cNvGrpSpPr/>
        <p:nvPr/>
      </p:nvGrpSpPr>
      <p:grpSpPr>
        <a:xfrm>
          <a:off x="0" y="0"/>
          <a:ext cx="0" cy="0"/>
          <a:chOff x="0" y="0"/>
          <a:chExt cx="0" cy="0"/>
        </a:xfrm>
      </p:grpSpPr>
      <p:sp>
        <p:nvSpPr>
          <p:cNvPr id="149" name="Shape 149"/>
          <p:cNvSpPr txBox="1"/>
          <p:nvPr>
            <p:ph type="title"/>
          </p:nvPr>
        </p:nvSpPr>
        <p:spPr>
          <a:xfrm>
            <a:off x="311700" y="140225"/>
            <a:ext cx="8520600" cy="707400"/>
          </a:xfrm>
          <a:prstGeom prst="rect">
            <a:avLst/>
          </a:prstGeom>
        </p:spPr>
        <p:txBody>
          <a:bodyPr anchorCtr="0" anchor="t" bIns="91425" lIns="91425" rIns="91425" tIns="91425">
            <a:noAutofit/>
          </a:bodyPr>
          <a:lstStyle/>
          <a:p>
            <a:pPr lvl="0">
              <a:spcBef>
                <a:spcPts val="0"/>
              </a:spcBef>
              <a:buNone/>
            </a:pPr>
            <a:r>
              <a:rPr lang="en"/>
              <a:t>Our Challenge</a:t>
            </a:r>
          </a:p>
        </p:txBody>
      </p:sp>
      <p:sp>
        <p:nvSpPr>
          <p:cNvPr id="150" name="Shape 150"/>
          <p:cNvSpPr txBox="1"/>
          <p:nvPr>
            <p:ph idx="1" type="body"/>
          </p:nvPr>
        </p:nvSpPr>
        <p:spPr>
          <a:xfrm>
            <a:off x="311700" y="847625"/>
            <a:ext cx="8520600" cy="3995400"/>
          </a:xfrm>
          <a:prstGeom prst="rect">
            <a:avLst/>
          </a:prstGeom>
        </p:spPr>
        <p:txBody>
          <a:bodyPr anchorCtr="0" anchor="t" bIns="91425" lIns="91425" rIns="91425" tIns="91425">
            <a:noAutofit/>
          </a:bodyPr>
          <a:lstStyle/>
          <a:p>
            <a:pPr lvl="0">
              <a:spcBef>
                <a:spcPts val="0"/>
              </a:spcBef>
              <a:buNone/>
            </a:pPr>
            <a:r>
              <a:rPr lang="en"/>
              <a:t>Your challenge is to use your EV3 as a simulated bat.</a:t>
            </a:r>
          </a:p>
          <a:p>
            <a:pPr lvl="0">
              <a:spcBef>
                <a:spcPts val="0"/>
              </a:spcBef>
              <a:buNone/>
            </a:pPr>
            <a:r>
              <a:rPr lang="en"/>
              <a:t>You will use the ultrasonic sensor to detect an object so that your robot can react (and stop).</a:t>
            </a:r>
          </a:p>
          <a:p>
            <a:pPr lvl="0">
              <a:spcBef>
                <a:spcPts val="0"/>
              </a:spcBef>
              <a:buNone/>
            </a:pPr>
            <a:r>
              <a:rPr lang="en"/>
              <a:t>Set different threshold values for your robot, and compare the different lengths of time required for your robot to stop.</a:t>
            </a:r>
          </a:p>
          <a:p>
            <a:pPr lvl="0">
              <a:lnSpc>
                <a:spcPct val="100000"/>
              </a:lnSpc>
              <a:spcBef>
                <a:spcPts val="0"/>
              </a:spcBef>
              <a:spcAft>
                <a:spcPts val="500"/>
              </a:spcAft>
              <a:buNone/>
            </a:pPr>
            <a:r>
              <a:rPr lang="en"/>
              <a:t>Run different experiments in which you</a:t>
            </a:r>
          </a:p>
          <a:p>
            <a:pPr indent="-228600" lvl="0" marL="457200" rtl="0">
              <a:spcBef>
                <a:spcPts val="0"/>
              </a:spcBef>
              <a:buChar char="●"/>
            </a:pPr>
            <a:r>
              <a:rPr lang="en"/>
              <a:t>Change the position of the sensor</a:t>
            </a:r>
          </a:p>
          <a:p>
            <a:pPr indent="-228600" lvl="0" marL="457200" rtl="0">
              <a:spcBef>
                <a:spcPts val="0"/>
              </a:spcBef>
              <a:buChar char="●"/>
            </a:pPr>
            <a:r>
              <a:rPr lang="en"/>
              <a:t>Change the distance between the robot and the object</a:t>
            </a:r>
          </a:p>
          <a:p>
            <a:pPr indent="-228600" lvl="0" marL="457200">
              <a:spcBef>
                <a:spcPts val="0"/>
              </a:spcBef>
              <a:buChar char="●"/>
            </a:pPr>
            <a:r>
              <a:rPr lang="en"/>
              <a:t>Modify your robot and your code so that you optimize your robot’s reaction/stopping time.</a:t>
            </a:r>
          </a:p>
          <a:p>
            <a:pPr lvl="0">
              <a:spcBef>
                <a:spcPts val="0"/>
              </a:spcBef>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4" name="Shape 154"/>
        <p:cNvGrpSpPr/>
        <p:nvPr/>
      </p:nvGrpSpPr>
      <p:grpSpPr>
        <a:xfrm>
          <a:off x="0" y="0"/>
          <a:ext cx="0" cy="0"/>
          <a:chOff x="0" y="0"/>
          <a:chExt cx="0" cy="0"/>
        </a:xfrm>
      </p:grpSpPr>
      <p:sp>
        <p:nvSpPr>
          <p:cNvPr id="155" name="Shape 155"/>
          <p:cNvSpPr txBox="1"/>
          <p:nvPr>
            <p:ph type="title"/>
          </p:nvPr>
        </p:nvSpPr>
        <p:spPr>
          <a:xfrm>
            <a:off x="311700" y="445025"/>
            <a:ext cx="8520600" cy="707400"/>
          </a:xfrm>
          <a:prstGeom prst="rect">
            <a:avLst/>
          </a:prstGeom>
        </p:spPr>
        <p:txBody>
          <a:bodyPr anchorCtr="0" anchor="t" bIns="91425" lIns="91425" rIns="91425" tIns="91425">
            <a:noAutofit/>
          </a:bodyPr>
          <a:lstStyle/>
          <a:p>
            <a:pPr lvl="0">
              <a:spcBef>
                <a:spcPts val="0"/>
              </a:spcBef>
              <a:buNone/>
            </a:pPr>
            <a:r>
              <a:rPr lang="en"/>
              <a:t>Our Code</a:t>
            </a:r>
          </a:p>
        </p:txBody>
      </p:sp>
      <p:pic>
        <p:nvPicPr>
          <p:cNvPr id="156" name="Shape 156"/>
          <p:cNvPicPr preferRelativeResize="0"/>
          <p:nvPr/>
        </p:nvPicPr>
        <p:blipFill rotWithShape="1">
          <a:blip r:embed="rId3">
            <a:alphaModFix/>
          </a:blip>
          <a:srcRect b="12622" l="0" r="76386" t="11198"/>
          <a:stretch/>
        </p:blipFill>
        <p:spPr>
          <a:xfrm>
            <a:off x="3629775" y="147274"/>
            <a:ext cx="2670000" cy="4845124"/>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0" name="Shape 160"/>
        <p:cNvGrpSpPr/>
        <p:nvPr/>
      </p:nvGrpSpPr>
      <p:grpSpPr>
        <a:xfrm>
          <a:off x="0" y="0"/>
          <a:ext cx="0" cy="0"/>
          <a:chOff x="0" y="0"/>
          <a:chExt cx="0" cy="0"/>
        </a:xfrm>
      </p:grpSpPr>
      <p:sp>
        <p:nvSpPr>
          <p:cNvPr id="161" name="Shape 161"/>
          <p:cNvSpPr txBox="1"/>
          <p:nvPr>
            <p:ph type="title"/>
          </p:nvPr>
        </p:nvSpPr>
        <p:spPr>
          <a:xfrm>
            <a:off x="311700" y="216425"/>
            <a:ext cx="8520600" cy="707400"/>
          </a:xfrm>
          <a:prstGeom prst="rect">
            <a:avLst/>
          </a:prstGeom>
        </p:spPr>
        <p:txBody>
          <a:bodyPr anchorCtr="0" anchor="t" bIns="91425" lIns="91425" rIns="91425" tIns="91425">
            <a:noAutofit/>
          </a:bodyPr>
          <a:lstStyle/>
          <a:p>
            <a:pPr lvl="0">
              <a:spcBef>
                <a:spcPts val="0"/>
              </a:spcBef>
              <a:buNone/>
            </a:pPr>
            <a:r>
              <a:rPr lang="en"/>
              <a:t>Sample Data</a:t>
            </a:r>
          </a:p>
        </p:txBody>
      </p:sp>
      <p:pic>
        <p:nvPicPr>
          <p:cNvPr id="162" name="Shape 162"/>
          <p:cNvPicPr preferRelativeResize="0"/>
          <p:nvPr/>
        </p:nvPicPr>
        <p:blipFill>
          <a:blip r:embed="rId3">
            <a:alphaModFix/>
          </a:blip>
          <a:stretch>
            <a:fillRect/>
          </a:stretch>
        </p:blipFill>
        <p:spPr>
          <a:xfrm>
            <a:off x="1507491" y="923825"/>
            <a:ext cx="6138784" cy="37958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6" name="Shape 166"/>
        <p:cNvGrpSpPr/>
        <p:nvPr/>
      </p:nvGrpSpPr>
      <p:grpSpPr>
        <a:xfrm>
          <a:off x="0" y="0"/>
          <a:ext cx="0" cy="0"/>
          <a:chOff x="0" y="0"/>
          <a:chExt cx="0" cy="0"/>
        </a:xfrm>
      </p:grpSpPr>
      <p:sp>
        <p:nvSpPr>
          <p:cNvPr id="167" name="Shape 167"/>
          <p:cNvSpPr txBox="1"/>
          <p:nvPr>
            <p:ph type="title"/>
          </p:nvPr>
        </p:nvSpPr>
        <p:spPr>
          <a:xfrm>
            <a:off x="311700" y="445025"/>
            <a:ext cx="8520600" cy="707400"/>
          </a:xfrm>
          <a:prstGeom prst="rect">
            <a:avLst/>
          </a:prstGeom>
        </p:spPr>
        <p:txBody>
          <a:bodyPr anchorCtr="0" anchor="t" bIns="91425" lIns="91425" rIns="91425" tIns="91425">
            <a:noAutofit/>
          </a:bodyPr>
          <a:lstStyle/>
          <a:p>
            <a:pPr lvl="0">
              <a:spcBef>
                <a:spcPts val="0"/>
              </a:spcBef>
              <a:buNone/>
            </a:pPr>
            <a:r>
              <a:rPr lang="en"/>
              <a:t>A Cool Extension</a:t>
            </a:r>
          </a:p>
        </p:txBody>
      </p:sp>
      <p:sp>
        <p:nvSpPr>
          <p:cNvPr id="168" name="Shape 168"/>
          <p:cNvSpPr txBox="1"/>
          <p:nvPr>
            <p:ph idx="1" type="body"/>
          </p:nvPr>
        </p:nvSpPr>
        <p:spPr>
          <a:xfrm>
            <a:off x="311700" y="1266325"/>
            <a:ext cx="8520600" cy="1380600"/>
          </a:xfrm>
          <a:prstGeom prst="rect">
            <a:avLst/>
          </a:prstGeom>
        </p:spPr>
        <p:txBody>
          <a:bodyPr anchorCtr="0" anchor="t" bIns="91425" lIns="91425" rIns="91425" tIns="91425">
            <a:noAutofit/>
          </a:bodyPr>
          <a:lstStyle/>
          <a:p>
            <a:pPr lvl="0">
              <a:spcBef>
                <a:spcPts val="0"/>
              </a:spcBef>
              <a:buNone/>
            </a:pPr>
            <a:r>
              <a:rPr lang="en"/>
              <a:t>Bats tend to look for prey on smooth surfaces</a:t>
            </a:r>
          </a:p>
          <a:p>
            <a:pPr lvl="0">
              <a:spcBef>
                <a:spcPts val="0"/>
              </a:spcBef>
              <a:buNone/>
            </a:pPr>
            <a:r>
              <a:rPr lang="en"/>
              <a:t>Try different types of surfaces to see how your robot’s reaction time is impacted (carpet, cardboard, styrofoam, etc)</a:t>
            </a:r>
          </a:p>
        </p:txBody>
      </p:sp>
      <p:pic>
        <p:nvPicPr>
          <p:cNvPr id="169" name="Shape 169"/>
          <p:cNvPicPr preferRelativeResize="0"/>
          <p:nvPr/>
        </p:nvPicPr>
        <p:blipFill rotWithShape="1">
          <a:blip r:embed="rId3">
            <a:alphaModFix/>
          </a:blip>
          <a:srcRect b="0" l="26829" r="25641" t="25283"/>
          <a:stretch/>
        </p:blipFill>
        <p:spPr>
          <a:xfrm>
            <a:off x="885725" y="3029475"/>
            <a:ext cx="2716225" cy="1380600"/>
          </a:xfrm>
          <a:prstGeom prst="rect">
            <a:avLst/>
          </a:prstGeom>
          <a:noFill/>
          <a:ln>
            <a:noFill/>
          </a:ln>
        </p:spPr>
      </p:pic>
      <p:pic>
        <p:nvPicPr>
          <p:cNvPr id="170" name="Shape 170"/>
          <p:cNvPicPr preferRelativeResize="0"/>
          <p:nvPr/>
        </p:nvPicPr>
        <p:blipFill>
          <a:blip r:embed="rId4">
            <a:alphaModFix/>
          </a:blip>
          <a:stretch>
            <a:fillRect/>
          </a:stretch>
        </p:blipFill>
        <p:spPr>
          <a:xfrm>
            <a:off x="5528575" y="2309125"/>
            <a:ext cx="2548625" cy="254862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4" name="Shape 174"/>
        <p:cNvGrpSpPr/>
        <p:nvPr/>
      </p:nvGrpSpPr>
      <p:grpSpPr>
        <a:xfrm>
          <a:off x="0" y="0"/>
          <a:ext cx="0" cy="0"/>
          <a:chOff x="0" y="0"/>
          <a:chExt cx="0" cy="0"/>
        </a:xfrm>
      </p:grpSpPr>
      <p:sp>
        <p:nvSpPr>
          <p:cNvPr id="175" name="Shape 175"/>
          <p:cNvSpPr txBox="1"/>
          <p:nvPr>
            <p:ph type="title"/>
          </p:nvPr>
        </p:nvSpPr>
        <p:spPr>
          <a:xfrm>
            <a:off x="311700" y="140225"/>
            <a:ext cx="8520600" cy="707400"/>
          </a:xfrm>
          <a:prstGeom prst="rect">
            <a:avLst/>
          </a:prstGeom>
        </p:spPr>
        <p:txBody>
          <a:bodyPr anchorCtr="0" anchor="t" bIns="91425" lIns="91425" rIns="91425" tIns="91425">
            <a:noAutofit/>
          </a:bodyPr>
          <a:lstStyle/>
          <a:p>
            <a:pPr lvl="0">
              <a:spcBef>
                <a:spcPts val="0"/>
              </a:spcBef>
              <a:buNone/>
            </a:pPr>
            <a:r>
              <a:rPr lang="en"/>
              <a:t>Another Cool Extension</a:t>
            </a:r>
          </a:p>
        </p:txBody>
      </p:sp>
      <p:sp>
        <p:nvSpPr>
          <p:cNvPr id="176" name="Shape 176"/>
          <p:cNvSpPr txBox="1"/>
          <p:nvPr>
            <p:ph idx="1" type="body"/>
          </p:nvPr>
        </p:nvSpPr>
        <p:spPr>
          <a:xfrm>
            <a:off x="311700" y="847625"/>
            <a:ext cx="8520600" cy="955500"/>
          </a:xfrm>
          <a:prstGeom prst="rect">
            <a:avLst/>
          </a:prstGeom>
        </p:spPr>
        <p:txBody>
          <a:bodyPr anchorCtr="0" anchor="t" bIns="91425" lIns="91425" rIns="91425" tIns="91425">
            <a:noAutofit/>
          </a:bodyPr>
          <a:lstStyle/>
          <a:p>
            <a:pPr lvl="0">
              <a:spcBef>
                <a:spcPts val="0"/>
              </a:spcBef>
              <a:buNone/>
            </a:pPr>
            <a:r>
              <a:rPr lang="en"/>
              <a:t>Figure out how to modify your robot’s “reaction time” in order to use the ultrasonic sensor to successfully complete a maze.</a:t>
            </a:r>
          </a:p>
        </p:txBody>
      </p:sp>
      <p:pic>
        <p:nvPicPr>
          <p:cNvPr id="177" name="Shape 177"/>
          <p:cNvPicPr preferRelativeResize="0"/>
          <p:nvPr/>
        </p:nvPicPr>
        <p:blipFill>
          <a:blip r:embed="rId3">
            <a:alphaModFix/>
          </a:blip>
          <a:stretch>
            <a:fillRect/>
          </a:stretch>
        </p:blipFill>
        <p:spPr>
          <a:xfrm>
            <a:off x="1884024" y="1803125"/>
            <a:ext cx="4566873" cy="25688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1" name="Shape 71"/>
        <p:cNvGrpSpPr/>
        <p:nvPr/>
      </p:nvGrpSpPr>
      <p:grpSpPr>
        <a:xfrm>
          <a:off x="0" y="0"/>
          <a:ext cx="0" cy="0"/>
          <a:chOff x="0" y="0"/>
          <a:chExt cx="0" cy="0"/>
        </a:xfrm>
      </p:grpSpPr>
      <p:sp>
        <p:nvSpPr>
          <p:cNvPr id="72" name="Shape 72"/>
          <p:cNvSpPr txBox="1"/>
          <p:nvPr>
            <p:ph type="title"/>
          </p:nvPr>
        </p:nvSpPr>
        <p:spPr>
          <a:xfrm>
            <a:off x="311700" y="445025"/>
            <a:ext cx="8520600" cy="707400"/>
          </a:xfrm>
          <a:prstGeom prst="rect">
            <a:avLst/>
          </a:prstGeom>
        </p:spPr>
        <p:txBody>
          <a:bodyPr anchorCtr="0" anchor="t" bIns="91425" lIns="91425" rIns="91425" tIns="91425">
            <a:noAutofit/>
          </a:bodyPr>
          <a:lstStyle/>
          <a:p>
            <a:pPr lvl="0">
              <a:spcBef>
                <a:spcPts val="0"/>
              </a:spcBef>
              <a:buNone/>
            </a:pPr>
            <a:r>
              <a:rPr lang="en"/>
              <a:t>Educational Standards</a:t>
            </a:r>
          </a:p>
        </p:txBody>
      </p:sp>
      <p:sp>
        <p:nvSpPr>
          <p:cNvPr id="73" name="Shape 73"/>
          <p:cNvSpPr txBox="1"/>
          <p:nvPr>
            <p:ph idx="1" type="body"/>
          </p:nvPr>
        </p:nvSpPr>
        <p:spPr>
          <a:xfrm>
            <a:off x="311700" y="1266325"/>
            <a:ext cx="8520600" cy="3302700"/>
          </a:xfrm>
          <a:prstGeom prst="rect">
            <a:avLst/>
          </a:prstGeom>
        </p:spPr>
        <p:txBody>
          <a:bodyPr anchorCtr="0" anchor="t" bIns="91425" lIns="91425" rIns="91425" tIns="91425">
            <a:noAutofit/>
          </a:bodyPr>
          <a:lstStyle/>
          <a:p>
            <a:pPr lvl="0">
              <a:spcBef>
                <a:spcPts val="0"/>
              </a:spcBef>
              <a:buNone/>
            </a:pPr>
            <a:r>
              <a:rPr lang="en"/>
              <a:t>Grade Levels: 9-12</a:t>
            </a:r>
          </a:p>
          <a:p>
            <a:pPr lvl="0">
              <a:spcBef>
                <a:spcPts val="0"/>
              </a:spcBef>
              <a:buNone/>
            </a:pPr>
            <a:r>
              <a:rPr lang="en"/>
              <a:t>Subjects: Biology, Physical Science</a:t>
            </a:r>
          </a:p>
          <a:p>
            <a:pPr lvl="0">
              <a:spcBef>
                <a:spcPts val="0"/>
              </a:spcBef>
              <a:buNone/>
            </a:pPr>
            <a:r>
              <a:rPr lang="en"/>
              <a:t>Tennessee State Standards Addressed:  </a:t>
            </a:r>
          </a:p>
          <a:p>
            <a:pPr indent="-228600" lvl="0" marL="457200" rtl="0">
              <a:spcBef>
                <a:spcPts val="0"/>
              </a:spcBef>
              <a:buChar char="●"/>
            </a:pPr>
            <a:r>
              <a:rPr lang="en"/>
              <a:t>CLEs 3202, 3221, 3210, Inquiry.2.4</a:t>
            </a:r>
          </a:p>
          <a:p>
            <a:pPr indent="-228600" lvl="0" marL="457200" rtl="0">
              <a:spcBef>
                <a:spcPts val="0"/>
              </a:spcBef>
              <a:buChar char="●"/>
            </a:pPr>
            <a:r>
              <a:rPr lang="en"/>
              <a:t>CLEs 3202, 3221, 3210, Math.2</a:t>
            </a:r>
          </a:p>
          <a:p>
            <a:pPr indent="-228600" lvl="0" marL="457200" rtl="0">
              <a:spcBef>
                <a:spcPts val="0"/>
              </a:spcBef>
              <a:buChar char="●"/>
            </a:pPr>
            <a:r>
              <a:rPr lang="en"/>
              <a:t>CLEs 3202, 3221, 3210, T/E.4</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7" name="Shape 77"/>
        <p:cNvGrpSpPr/>
        <p:nvPr/>
      </p:nvGrpSpPr>
      <p:grpSpPr>
        <a:xfrm>
          <a:off x="0" y="0"/>
          <a:ext cx="0" cy="0"/>
          <a:chOff x="0" y="0"/>
          <a:chExt cx="0" cy="0"/>
        </a:xfrm>
      </p:grpSpPr>
      <p:sp>
        <p:nvSpPr>
          <p:cNvPr id="78" name="Shape 78"/>
          <p:cNvSpPr txBox="1"/>
          <p:nvPr>
            <p:ph type="title"/>
          </p:nvPr>
        </p:nvSpPr>
        <p:spPr>
          <a:xfrm>
            <a:off x="311700" y="445025"/>
            <a:ext cx="8520600" cy="707400"/>
          </a:xfrm>
          <a:prstGeom prst="rect">
            <a:avLst/>
          </a:prstGeom>
        </p:spPr>
        <p:txBody>
          <a:bodyPr anchorCtr="0" anchor="t" bIns="91425" lIns="91425" rIns="91425" tIns="91425">
            <a:noAutofit/>
          </a:bodyPr>
          <a:lstStyle/>
          <a:p>
            <a:pPr lvl="0">
              <a:spcBef>
                <a:spcPts val="0"/>
              </a:spcBef>
              <a:buNone/>
            </a:pPr>
            <a:r>
              <a:rPr lang="en"/>
              <a:t>Learning Objectives</a:t>
            </a:r>
          </a:p>
        </p:txBody>
      </p:sp>
      <p:sp>
        <p:nvSpPr>
          <p:cNvPr id="79" name="Shape 79"/>
          <p:cNvSpPr txBox="1"/>
          <p:nvPr>
            <p:ph idx="1" type="body"/>
          </p:nvPr>
        </p:nvSpPr>
        <p:spPr>
          <a:xfrm>
            <a:off x="311700" y="1266325"/>
            <a:ext cx="8520600" cy="3302700"/>
          </a:xfrm>
          <a:prstGeom prst="rect">
            <a:avLst/>
          </a:prstGeom>
        </p:spPr>
        <p:txBody>
          <a:bodyPr anchorCtr="0" anchor="t" bIns="91425" lIns="91425" rIns="91425" tIns="91425">
            <a:noAutofit/>
          </a:bodyPr>
          <a:lstStyle/>
          <a:p>
            <a:pPr lvl="0">
              <a:spcBef>
                <a:spcPts val="0"/>
              </a:spcBef>
              <a:buNone/>
            </a:pPr>
            <a:r>
              <a:rPr lang="en"/>
              <a:t>After this activity, students should be able to:</a:t>
            </a:r>
          </a:p>
          <a:p>
            <a:pPr indent="-228600" lvl="0" marL="457200" rtl="0">
              <a:spcBef>
                <a:spcPts val="0"/>
              </a:spcBef>
              <a:buChar char="●"/>
            </a:pPr>
            <a:r>
              <a:rPr lang="en"/>
              <a:t>Describe how a bat or a boat uses sonar to avoid obstacles and/or detect prey.</a:t>
            </a:r>
          </a:p>
          <a:p>
            <a:pPr indent="-228600" lvl="0" marL="457200" rtl="0">
              <a:spcBef>
                <a:spcPts val="0"/>
              </a:spcBef>
              <a:buChar char="●"/>
            </a:pPr>
            <a:r>
              <a:rPr lang="en"/>
              <a:t>Create prototypes to model how sonar works.</a:t>
            </a:r>
          </a:p>
          <a:p>
            <a:pPr indent="-228600" lvl="0" marL="457200">
              <a:spcBef>
                <a:spcPts val="0"/>
              </a:spcBef>
              <a:buChar char="●"/>
            </a:pPr>
            <a:r>
              <a:rPr lang="en"/>
              <a:t>Evaluate prototype strengths and weaknesses and use this information to redesign better versions.</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3" name="Shape 83"/>
        <p:cNvGrpSpPr/>
        <p:nvPr/>
      </p:nvGrpSpPr>
      <p:grpSpPr>
        <a:xfrm>
          <a:off x="0" y="0"/>
          <a:ext cx="0" cy="0"/>
          <a:chOff x="0" y="0"/>
          <a:chExt cx="0" cy="0"/>
        </a:xfrm>
      </p:grpSpPr>
      <p:sp>
        <p:nvSpPr>
          <p:cNvPr id="84" name="Shape 84"/>
          <p:cNvSpPr txBox="1"/>
          <p:nvPr>
            <p:ph type="title"/>
          </p:nvPr>
        </p:nvSpPr>
        <p:spPr>
          <a:xfrm>
            <a:off x="311700" y="140225"/>
            <a:ext cx="8520600" cy="707400"/>
          </a:xfrm>
          <a:prstGeom prst="rect">
            <a:avLst/>
          </a:prstGeom>
        </p:spPr>
        <p:txBody>
          <a:bodyPr anchorCtr="0" anchor="t" bIns="91425" lIns="91425" rIns="91425" tIns="91425">
            <a:noAutofit/>
          </a:bodyPr>
          <a:lstStyle/>
          <a:p>
            <a:pPr lvl="0">
              <a:spcBef>
                <a:spcPts val="0"/>
              </a:spcBef>
              <a:buNone/>
            </a:pPr>
            <a:r>
              <a:rPr lang="en"/>
              <a:t>How does a bat “see” in the dark?</a:t>
            </a:r>
          </a:p>
        </p:txBody>
      </p:sp>
      <p:sp>
        <p:nvSpPr>
          <p:cNvPr id="85" name="Shape 85"/>
          <p:cNvSpPr txBox="1"/>
          <p:nvPr>
            <p:ph idx="1" type="body"/>
          </p:nvPr>
        </p:nvSpPr>
        <p:spPr>
          <a:xfrm>
            <a:off x="311700" y="3664025"/>
            <a:ext cx="8520600" cy="905100"/>
          </a:xfrm>
          <a:prstGeom prst="rect">
            <a:avLst/>
          </a:prstGeom>
        </p:spPr>
        <p:txBody>
          <a:bodyPr anchorCtr="0" anchor="t" bIns="91425" lIns="91425" rIns="91425" tIns="91425">
            <a:noAutofit/>
          </a:bodyPr>
          <a:lstStyle/>
          <a:p>
            <a:pPr lvl="0">
              <a:spcBef>
                <a:spcPts val="0"/>
              </a:spcBef>
              <a:buNone/>
            </a:pPr>
            <a:r>
              <a:rPr lang="en"/>
              <a:t>Bats use sound to locate objects in the dark.</a:t>
            </a:r>
          </a:p>
          <a:p>
            <a:pPr lvl="0">
              <a:spcBef>
                <a:spcPts val="0"/>
              </a:spcBef>
              <a:buNone/>
            </a:pPr>
            <a:r>
              <a:rPr lang="en"/>
              <a:t>High frequency clicks are emitted that bounce off of objects and return to the bats’ ears.  This helps the bat determine the size and distance of the object.</a:t>
            </a:r>
          </a:p>
        </p:txBody>
      </p:sp>
      <p:pic>
        <p:nvPicPr>
          <p:cNvPr id="86" name="Shape 86"/>
          <p:cNvPicPr preferRelativeResize="0"/>
          <p:nvPr/>
        </p:nvPicPr>
        <p:blipFill>
          <a:blip r:embed="rId3">
            <a:alphaModFix/>
          </a:blip>
          <a:stretch>
            <a:fillRect/>
          </a:stretch>
        </p:blipFill>
        <p:spPr>
          <a:xfrm>
            <a:off x="1997113" y="1051175"/>
            <a:ext cx="4208437" cy="245402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0" name="Shape 90"/>
        <p:cNvGrpSpPr/>
        <p:nvPr/>
      </p:nvGrpSpPr>
      <p:grpSpPr>
        <a:xfrm>
          <a:off x="0" y="0"/>
          <a:ext cx="0" cy="0"/>
          <a:chOff x="0" y="0"/>
          <a:chExt cx="0" cy="0"/>
        </a:xfrm>
      </p:grpSpPr>
      <p:sp>
        <p:nvSpPr>
          <p:cNvPr id="91" name="Shape 91"/>
          <p:cNvSpPr txBox="1"/>
          <p:nvPr>
            <p:ph type="title"/>
          </p:nvPr>
        </p:nvSpPr>
        <p:spPr>
          <a:xfrm>
            <a:off x="311700" y="64025"/>
            <a:ext cx="8520600" cy="707400"/>
          </a:xfrm>
          <a:prstGeom prst="rect">
            <a:avLst/>
          </a:prstGeom>
        </p:spPr>
        <p:txBody>
          <a:bodyPr anchorCtr="0" anchor="t" bIns="91425" lIns="91425" rIns="91425" tIns="91425">
            <a:noAutofit/>
          </a:bodyPr>
          <a:lstStyle/>
          <a:p>
            <a:pPr lvl="0">
              <a:spcBef>
                <a:spcPts val="0"/>
              </a:spcBef>
              <a:buNone/>
            </a:pPr>
            <a:r>
              <a:rPr lang="en"/>
              <a:t>What does a sound wave look like?</a:t>
            </a:r>
          </a:p>
        </p:txBody>
      </p:sp>
      <p:sp>
        <p:nvSpPr>
          <p:cNvPr id="92" name="Shape 92"/>
          <p:cNvSpPr txBox="1"/>
          <p:nvPr>
            <p:ph idx="1" type="body"/>
          </p:nvPr>
        </p:nvSpPr>
        <p:spPr>
          <a:xfrm>
            <a:off x="369500" y="695225"/>
            <a:ext cx="8520600" cy="650700"/>
          </a:xfrm>
          <a:prstGeom prst="rect">
            <a:avLst/>
          </a:prstGeom>
        </p:spPr>
        <p:txBody>
          <a:bodyPr anchorCtr="0" anchor="t" bIns="91425" lIns="91425" rIns="91425" tIns="91425">
            <a:noAutofit/>
          </a:bodyPr>
          <a:lstStyle/>
          <a:p>
            <a:pPr lvl="0">
              <a:spcBef>
                <a:spcPts val="0"/>
              </a:spcBef>
              <a:buNone/>
            </a:pPr>
            <a:r>
              <a:rPr lang="en"/>
              <a:t>Sound is actually a compression wave that moves back and forth</a:t>
            </a:r>
          </a:p>
        </p:txBody>
      </p:sp>
      <p:pic>
        <p:nvPicPr>
          <p:cNvPr descr="sound wave" id="93" name="Shape 93"/>
          <p:cNvPicPr preferRelativeResize="0"/>
          <p:nvPr/>
        </p:nvPicPr>
        <p:blipFill>
          <a:blip r:embed="rId3">
            <a:alphaModFix/>
          </a:blip>
          <a:stretch>
            <a:fillRect/>
          </a:stretch>
        </p:blipFill>
        <p:spPr>
          <a:xfrm>
            <a:off x="2466975" y="3471862"/>
            <a:ext cx="4819650" cy="1247775"/>
          </a:xfrm>
          <a:prstGeom prst="rect">
            <a:avLst/>
          </a:prstGeom>
          <a:noFill/>
          <a:ln>
            <a:noFill/>
          </a:ln>
        </p:spPr>
      </p:pic>
      <p:pic>
        <p:nvPicPr>
          <p:cNvPr id="94" name="Shape 94"/>
          <p:cNvPicPr preferRelativeResize="0"/>
          <p:nvPr/>
        </p:nvPicPr>
        <p:blipFill>
          <a:blip r:embed="rId4">
            <a:alphaModFix/>
          </a:blip>
          <a:stretch>
            <a:fillRect/>
          </a:stretch>
        </p:blipFill>
        <p:spPr>
          <a:xfrm>
            <a:off x="2362200" y="1147762"/>
            <a:ext cx="4724400" cy="20859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8" name="Shape 98"/>
        <p:cNvGrpSpPr/>
        <p:nvPr/>
      </p:nvGrpSpPr>
      <p:grpSpPr>
        <a:xfrm>
          <a:off x="0" y="0"/>
          <a:ext cx="0" cy="0"/>
          <a:chOff x="0" y="0"/>
          <a:chExt cx="0" cy="0"/>
        </a:xfrm>
      </p:grpSpPr>
      <p:sp>
        <p:nvSpPr>
          <p:cNvPr id="99" name="Shape 99"/>
          <p:cNvSpPr txBox="1"/>
          <p:nvPr>
            <p:ph idx="1" type="body"/>
          </p:nvPr>
        </p:nvSpPr>
        <p:spPr>
          <a:xfrm>
            <a:off x="311700" y="369875"/>
            <a:ext cx="8520600" cy="1375500"/>
          </a:xfrm>
          <a:prstGeom prst="rect">
            <a:avLst/>
          </a:prstGeom>
        </p:spPr>
        <p:txBody>
          <a:bodyPr anchorCtr="0" anchor="t" bIns="91425" lIns="91425" rIns="91425" tIns="91425">
            <a:noAutofit/>
          </a:bodyPr>
          <a:lstStyle/>
          <a:p>
            <a:pPr lvl="0">
              <a:spcBef>
                <a:spcPts val="0"/>
              </a:spcBef>
              <a:buNone/>
            </a:pPr>
            <a:r>
              <a:rPr lang="en"/>
              <a:t>Bat emit signals in the 14,000 to 100,000 Hz range.</a:t>
            </a:r>
          </a:p>
          <a:p>
            <a:pPr lvl="0">
              <a:spcBef>
                <a:spcPts val="0"/>
              </a:spcBef>
              <a:buNone/>
            </a:pPr>
            <a:r>
              <a:rPr lang="en"/>
              <a:t>Humans can typically hear from 20 to 20,000 Hz.</a:t>
            </a:r>
          </a:p>
        </p:txBody>
      </p:sp>
      <p:pic>
        <p:nvPicPr>
          <p:cNvPr id="100" name="Shape 100"/>
          <p:cNvPicPr preferRelativeResize="0"/>
          <p:nvPr/>
        </p:nvPicPr>
        <p:blipFill rotWithShape="1">
          <a:blip r:embed="rId3">
            <a:alphaModFix/>
          </a:blip>
          <a:srcRect b="29213" l="0" r="0" t="25167"/>
          <a:stretch/>
        </p:blipFill>
        <p:spPr>
          <a:xfrm>
            <a:off x="1066800" y="1827950"/>
            <a:ext cx="6858000" cy="234634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4" name="Shape 104"/>
        <p:cNvGrpSpPr/>
        <p:nvPr/>
      </p:nvGrpSpPr>
      <p:grpSpPr>
        <a:xfrm>
          <a:off x="0" y="0"/>
          <a:ext cx="0" cy="0"/>
          <a:chOff x="0" y="0"/>
          <a:chExt cx="0" cy="0"/>
        </a:xfrm>
      </p:grpSpPr>
      <p:sp>
        <p:nvSpPr>
          <p:cNvPr id="105" name="Shape 105"/>
          <p:cNvSpPr txBox="1"/>
          <p:nvPr>
            <p:ph type="title"/>
          </p:nvPr>
        </p:nvSpPr>
        <p:spPr>
          <a:xfrm>
            <a:off x="311700" y="216425"/>
            <a:ext cx="8520600" cy="707400"/>
          </a:xfrm>
          <a:prstGeom prst="rect">
            <a:avLst/>
          </a:prstGeom>
        </p:spPr>
        <p:txBody>
          <a:bodyPr anchorCtr="0" anchor="t" bIns="91425" lIns="91425" rIns="91425" tIns="91425">
            <a:noAutofit/>
          </a:bodyPr>
          <a:lstStyle/>
          <a:p>
            <a:pPr lvl="0" rtl="0">
              <a:spcBef>
                <a:spcPts val="0"/>
              </a:spcBef>
              <a:buNone/>
            </a:pPr>
            <a:r>
              <a:rPr lang="en"/>
              <a:t>Hearing ranges of different species</a:t>
            </a:r>
          </a:p>
        </p:txBody>
      </p:sp>
      <p:pic>
        <p:nvPicPr>
          <p:cNvPr id="106" name="Shape 106"/>
          <p:cNvPicPr preferRelativeResize="0"/>
          <p:nvPr/>
        </p:nvPicPr>
        <p:blipFill>
          <a:blip r:embed="rId3">
            <a:alphaModFix/>
          </a:blip>
          <a:stretch>
            <a:fillRect/>
          </a:stretch>
        </p:blipFill>
        <p:spPr>
          <a:xfrm>
            <a:off x="2105025" y="900112"/>
            <a:ext cx="5238750" cy="36480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0" name="Shape 110"/>
        <p:cNvGrpSpPr/>
        <p:nvPr/>
      </p:nvGrpSpPr>
      <p:grpSpPr>
        <a:xfrm>
          <a:off x="0" y="0"/>
          <a:ext cx="0" cy="0"/>
          <a:chOff x="0" y="0"/>
          <a:chExt cx="0" cy="0"/>
        </a:xfrm>
      </p:grpSpPr>
      <p:sp>
        <p:nvSpPr>
          <p:cNvPr descr="These recordings were made in Summer of 2010 in Goderich Ontario.  They were recorded full range at 96Khz- not using a bat detector of any sort.  The recordings are slowed down to 22Khz, bringing the vocalizations into the range of human hearing.    The equipment used was put together by Advanced Energy Solutions for Electrical and Mechanical Airborne Ultrasound Diagnostics.    www.AdvancedEnergySolutions.ca" id="111" name="Shape 111" title="Bat Echolocation Recording- Ultrasound">
            <a:hlinkClick r:id="rId3"/>
          </p:cNvPr>
          <p:cNvSpPr/>
          <p:nvPr/>
        </p:nvSpPr>
        <p:spPr>
          <a:xfrm>
            <a:off x="2286000" y="857250"/>
            <a:ext cx="4572000" cy="3429000"/>
          </a:xfrm>
          <a:prstGeom prst="rect">
            <a:avLst/>
          </a:prstGeom>
          <a:blipFill>
            <a:blip r:embed="rId4">
              <a:alphaModFix/>
            </a:blip>
            <a:stretch>
              <a:fillRect/>
            </a:stretch>
          </a:blipFill>
          <a:ln>
            <a:noFill/>
          </a:ln>
        </p:spPr>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5" name="Shape 115"/>
        <p:cNvGrpSpPr/>
        <p:nvPr/>
      </p:nvGrpSpPr>
      <p:grpSpPr>
        <a:xfrm>
          <a:off x="0" y="0"/>
          <a:ext cx="0" cy="0"/>
          <a:chOff x="0" y="0"/>
          <a:chExt cx="0" cy="0"/>
        </a:xfrm>
      </p:grpSpPr>
      <p:sp>
        <p:nvSpPr>
          <p:cNvPr id="116" name="Shape 116"/>
          <p:cNvSpPr txBox="1"/>
          <p:nvPr>
            <p:ph idx="1" type="body"/>
          </p:nvPr>
        </p:nvSpPr>
        <p:spPr>
          <a:xfrm>
            <a:off x="311700" y="237625"/>
            <a:ext cx="8520600" cy="606300"/>
          </a:xfrm>
          <a:prstGeom prst="rect">
            <a:avLst/>
          </a:prstGeom>
        </p:spPr>
        <p:txBody>
          <a:bodyPr anchorCtr="0" anchor="t" bIns="91425" lIns="91425" rIns="91425" tIns="91425">
            <a:noAutofit/>
          </a:bodyPr>
          <a:lstStyle/>
          <a:p>
            <a:pPr lvl="0">
              <a:spcBef>
                <a:spcPts val="0"/>
              </a:spcBef>
              <a:buNone/>
            </a:pPr>
            <a:r>
              <a:rPr lang="en"/>
              <a:t>Bats can even use echolocation to determine the properties of an object.</a:t>
            </a:r>
          </a:p>
        </p:txBody>
      </p:sp>
      <p:sp>
        <p:nvSpPr>
          <p:cNvPr descr="This stunning slow motion footage shows how bats use echolocation to find water.  We know how bats echolocate to hunt insects, but this is the first study to show how they recognise large, flat objects like ponds.  Moreover, by testing young bats that had never encountered a pond or river before, the researchers showed that bats seem to have a built-in ability to recognize these important features of their environment. Read the original research paper here: http://www.nature.com/ncomms/journal/v1/n8/full/ncomms1110.html" id="117" name="Shape 117" title="BAT SENSE - by Nature Video">
            <a:hlinkClick r:id="rId3"/>
          </p:cNvPr>
          <p:cNvSpPr/>
          <p:nvPr/>
        </p:nvSpPr>
        <p:spPr>
          <a:xfrm>
            <a:off x="2133600" y="920175"/>
            <a:ext cx="4572000" cy="3429000"/>
          </a:xfrm>
          <a:prstGeom prst="rect">
            <a:avLst/>
          </a:prstGeom>
          <a:blipFill>
            <a:blip r:embed="rId4">
              <a:alphaModFix/>
            </a:blip>
            <a:stretch>
              <a:fillRect/>
            </a:stretch>
          </a:blipFill>
          <a:ln>
            <a:noFill/>
          </a:ln>
        </p:spPr>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ropic">
  <a:themeElements>
    <a:clrScheme name="Tropic">
      <a:dk1>
        <a:srgbClr val="A1E8D9"/>
      </a:dk1>
      <a:lt1>
        <a:srgbClr val="FFFFFF"/>
      </a:lt1>
      <a:dk2>
        <a:srgbClr val="695D46"/>
      </a:dk2>
      <a:lt2>
        <a:srgbClr val="B3A77D"/>
      </a:lt2>
      <a:accent1>
        <a:srgbClr val="EF6C00"/>
      </a:accent1>
      <a:accent2>
        <a:srgbClr val="009668"/>
      </a:accent2>
      <a:accent3>
        <a:srgbClr val="4DB6AC"/>
      </a:accent3>
      <a:accent4>
        <a:srgbClr val="FF9800"/>
      </a:accent4>
      <a:accent5>
        <a:srgbClr val="CE93D8"/>
      </a:accent5>
      <a:accent6>
        <a:srgbClr val="EEFF41"/>
      </a:accent6>
      <a:hlink>
        <a:srgbClr val="CE93D8"/>
      </a:hlink>
      <a:folHlink>
        <a:srgbClr val="CE93D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