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3" r:id="rId1"/>
  </p:sldMasterIdLst>
  <p:notesMasterIdLst>
    <p:notesMasterId r:id="rId3"/>
  </p:notesMasterIdLst>
  <p:sldIdLst>
    <p:sldId id="256" r:id="rId2"/>
  </p:sldIdLst>
  <p:sldSz cx="10160000" cy="7620000"/>
  <p:notesSz cx="7620000" cy="10160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-1288" y="-112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8843656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1466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914400" y="3048000"/>
            <a:ext cx="8331200" cy="12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1828800" y="4572000"/>
            <a:ext cx="6502399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SzPct val="100000"/>
              <a:defRPr sz="3200"/>
            </a:lvl1pPr>
            <a:lvl2pPr lvl="1" algn="ctr">
              <a:spcBef>
                <a:spcPts val="0"/>
              </a:spcBef>
              <a:buSzPct val="100000"/>
              <a:defRPr sz="3200"/>
            </a:lvl2pPr>
            <a:lvl3pPr lvl="2" algn="ctr">
              <a:spcBef>
                <a:spcPts val="0"/>
              </a:spcBef>
              <a:buSzPct val="100000"/>
              <a:defRPr sz="3200"/>
            </a:lvl3pPr>
            <a:lvl4pPr lvl="3" algn="ctr">
              <a:spcBef>
                <a:spcPts val="0"/>
              </a:spcBef>
              <a:buSzPct val="100000"/>
              <a:defRPr sz="3200"/>
            </a:lvl4pPr>
            <a:lvl5pPr lvl="4" algn="ctr">
              <a:spcBef>
                <a:spcPts val="0"/>
              </a:spcBef>
              <a:buSzPct val="100000"/>
              <a:defRPr sz="3200"/>
            </a:lvl5pPr>
            <a:lvl6pPr lvl="5" algn="ctr">
              <a:spcBef>
                <a:spcPts val="0"/>
              </a:spcBef>
              <a:buSzPct val="100000"/>
              <a:defRPr sz="3200"/>
            </a:lvl6pPr>
            <a:lvl7pPr lvl="6" algn="ctr">
              <a:spcBef>
                <a:spcPts val="0"/>
              </a:spcBef>
              <a:buSzPct val="100000"/>
              <a:defRPr sz="3200"/>
            </a:lvl7pPr>
            <a:lvl8pPr lvl="7" algn="ctr">
              <a:spcBef>
                <a:spcPts val="0"/>
              </a:spcBef>
              <a:buSzPct val="100000"/>
              <a:defRPr sz="3200"/>
            </a:lvl8pPr>
            <a:lvl9pPr lvl="8" algn="ctr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99224"/>
              <a:defRPr sz="4266"/>
            </a:lvl1pPr>
            <a:lvl2pPr lvl="1">
              <a:spcBef>
                <a:spcPts val="0"/>
              </a:spcBef>
              <a:buSzPct val="99224"/>
              <a:defRPr sz="4266"/>
            </a:lvl2pPr>
            <a:lvl3pPr lvl="2">
              <a:spcBef>
                <a:spcPts val="0"/>
              </a:spcBef>
              <a:buSzPct val="99224"/>
              <a:defRPr sz="4266"/>
            </a:lvl3pPr>
            <a:lvl4pPr lvl="3">
              <a:spcBef>
                <a:spcPts val="0"/>
              </a:spcBef>
              <a:buSzPct val="99224"/>
              <a:defRPr sz="4266"/>
            </a:lvl4pPr>
            <a:lvl5pPr lvl="4">
              <a:spcBef>
                <a:spcPts val="0"/>
              </a:spcBef>
              <a:buSzPct val="99224"/>
              <a:defRPr sz="4266"/>
            </a:lvl5pPr>
            <a:lvl6pPr lvl="5">
              <a:spcBef>
                <a:spcPts val="0"/>
              </a:spcBef>
              <a:buSzPct val="99224"/>
              <a:defRPr sz="4266"/>
            </a:lvl6pPr>
            <a:lvl7pPr lvl="6">
              <a:spcBef>
                <a:spcPts val="0"/>
              </a:spcBef>
              <a:buSzPct val="99224"/>
              <a:defRPr sz="4266"/>
            </a:lvl7pPr>
            <a:lvl8pPr lvl="7">
              <a:spcBef>
                <a:spcPts val="0"/>
              </a:spcBef>
              <a:buSzPct val="99224"/>
              <a:defRPr sz="4266"/>
            </a:lvl8pPr>
            <a:lvl9pPr lvl="8">
              <a:spcBef>
                <a:spcPts val="0"/>
              </a:spcBef>
              <a:buSzPct val="99224"/>
              <a:defRPr sz="4266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304800" y="1828800"/>
            <a:ext cx="9550400" cy="5486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98765"/>
              <a:defRPr sz="2666"/>
            </a:lvl1pPr>
            <a:lvl2pPr lvl="1">
              <a:spcBef>
                <a:spcPts val="0"/>
              </a:spcBef>
              <a:buSzPct val="98765"/>
              <a:defRPr sz="2666"/>
            </a:lvl2pPr>
            <a:lvl3pPr lvl="2">
              <a:spcBef>
                <a:spcPts val="0"/>
              </a:spcBef>
              <a:buSzPct val="98765"/>
              <a:defRPr sz="2666"/>
            </a:lvl3pPr>
            <a:lvl4pPr lvl="3">
              <a:spcBef>
                <a:spcPts val="0"/>
              </a:spcBef>
              <a:buSzPct val="98765"/>
              <a:defRPr sz="2666"/>
            </a:lvl4pPr>
            <a:lvl5pPr lvl="4">
              <a:spcBef>
                <a:spcPts val="0"/>
              </a:spcBef>
              <a:buSzPct val="98765"/>
              <a:defRPr sz="2666"/>
            </a:lvl5pPr>
            <a:lvl6pPr lvl="5">
              <a:spcBef>
                <a:spcPts val="0"/>
              </a:spcBef>
              <a:buSzPct val="98765"/>
              <a:defRPr sz="2666"/>
            </a:lvl6pPr>
            <a:lvl7pPr lvl="6">
              <a:spcBef>
                <a:spcPts val="0"/>
              </a:spcBef>
              <a:buSzPct val="98765"/>
              <a:defRPr sz="2666"/>
            </a:lvl7pPr>
            <a:lvl8pPr lvl="7">
              <a:spcBef>
                <a:spcPts val="0"/>
              </a:spcBef>
              <a:buSzPct val="98765"/>
              <a:defRPr sz="2666"/>
            </a:lvl8pPr>
            <a:lvl9pPr lvl="8">
              <a:spcBef>
                <a:spcPts val="0"/>
              </a:spcBef>
              <a:buSzPct val="98765"/>
              <a:defRPr sz="2666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99224"/>
              <a:defRPr sz="4266"/>
            </a:lvl1pPr>
            <a:lvl2pPr lvl="1">
              <a:spcBef>
                <a:spcPts val="0"/>
              </a:spcBef>
              <a:buSzPct val="99224"/>
              <a:defRPr sz="4266"/>
            </a:lvl2pPr>
            <a:lvl3pPr lvl="2">
              <a:spcBef>
                <a:spcPts val="0"/>
              </a:spcBef>
              <a:buSzPct val="99224"/>
              <a:defRPr sz="4266"/>
            </a:lvl3pPr>
            <a:lvl4pPr lvl="3">
              <a:spcBef>
                <a:spcPts val="0"/>
              </a:spcBef>
              <a:buSzPct val="99224"/>
              <a:defRPr sz="4266"/>
            </a:lvl4pPr>
            <a:lvl5pPr lvl="4">
              <a:spcBef>
                <a:spcPts val="0"/>
              </a:spcBef>
              <a:buSzPct val="99224"/>
              <a:defRPr sz="4266"/>
            </a:lvl5pPr>
            <a:lvl6pPr lvl="5">
              <a:spcBef>
                <a:spcPts val="0"/>
              </a:spcBef>
              <a:buSzPct val="99224"/>
              <a:defRPr sz="4266"/>
            </a:lvl6pPr>
            <a:lvl7pPr lvl="6">
              <a:spcBef>
                <a:spcPts val="0"/>
              </a:spcBef>
              <a:buSzPct val="99224"/>
              <a:defRPr sz="4266"/>
            </a:lvl7pPr>
            <a:lvl8pPr lvl="7">
              <a:spcBef>
                <a:spcPts val="0"/>
              </a:spcBef>
              <a:buSzPct val="99224"/>
              <a:defRPr sz="4266"/>
            </a:lvl8pPr>
            <a:lvl9pPr lvl="8">
              <a:spcBef>
                <a:spcPts val="0"/>
              </a:spcBef>
              <a:buSzPct val="99224"/>
              <a:defRPr sz="4266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304800" y="1828800"/>
            <a:ext cx="4470399" cy="5486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98765"/>
              <a:defRPr sz="2666"/>
            </a:lvl1pPr>
            <a:lvl2pPr lvl="1">
              <a:spcBef>
                <a:spcPts val="0"/>
              </a:spcBef>
              <a:buSzPct val="98765"/>
              <a:defRPr sz="2666"/>
            </a:lvl2pPr>
            <a:lvl3pPr lvl="2">
              <a:spcBef>
                <a:spcPts val="0"/>
              </a:spcBef>
              <a:buSzPct val="98765"/>
              <a:defRPr sz="2666"/>
            </a:lvl3pPr>
            <a:lvl4pPr lvl="3">
              <a:spcBef>
                <a:spcPts val="0"/>
              </a:spcBef>
              <a:buSzPct val="98765"/>
              <a:defRPr sz="2666"/>
            </a:lvl4pPr>
            <a:lvl5pPr lvl="4">
              <a:spcBef>
                <a:spcPts val="0"/>
              </a:spcBef>
              <a:buSzPct val="98765"/>
              <a:defRPr sz="2666"/>
            </a:lvl5pPr>
            <a:lvl6pPr lvl="5">
              <a:spcBef>
                <a:spcPts val="0"/>
              </a:spcBef>
              <a:buSzPct val="98765"/>
              <a:defRPr sz="2666"/>
            </a:lvl6pPr>
            <a:lvl7pPr lvl="6">
              <a:spcBef>
                <a:spcPts val="0"/>
              </a:spcBef>
              <a:buSzPct val="98765"/>
              <a:defRPr sz="2666"/>
            </a:lvl7pPr>
            <a:lvl8pPr lvl="7">
              <a:spcBef>
                <a:spcPts val="0"/>
              </a:spcBef>
              <a:buSzPct val="98765"/>
              <a:defRPr sz="2666"/>
            </a:lvl8pPr>
            <a:lvl9pPr lvl="8">
              <a:spcBef>
                <a:spcPts val="0"/>
              </a:spcBef>
              <a:buSzPct val="98765"/>
              <a:defRPr sz="2666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5384800" y="1828800"/>
            <a:ext cx="4470399" cy="5486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98765"/>
              <a:defRPr sz="2666"/>
            </a:lvl1pPr>
            <a:lvl2pPr lvl="1">
              <a:spcBef>
                <a:spcPts val="0"/>
              </a:spcBef>
              <a:buSzPct val="98765"/>
              <a:defRPr sz="2666"/>
            </a:lvl2pPr>
            <a:lvl3pPr lvl="2">
              <a:spcBef>
                <a:spcPts val="0"/>
              </a:spcBef>
              <a:buSzPct val="98765"/>
              <a:defRPr sz="2666"/>
            </a:lvl3pPr>
            <a:lvl4pPr lvl="3">
              <a:spcBef>
                <a:spcPts val="0"/>
              </a:spcBef>
              <a:buSzPct val="98765"/>
              <a:defRPr sz="2666"/>
            </a:lvl4pPr>
            <a:lvl5pPr lvl="4">
              <a:spcBef>
                <a:spcPts val="0"/>
              </a:spcBef>
              <a:buSzPct val="98765"/>
              <a:defRPr sz="2666"/>
            </a:lvl5pPr>
            <a:lvl6pPr lvl="5">
              <a:spcBef>
                <a:spcPts val="0"/>
              </a:spcBef>
              <a:buSzPct val="98765"/>
              <a:defRPr sz="2666"/>
            </a:lvl6pPr>
            <a:lvl7pPr lvl="6">
              <a:spcBef>
                <a:spcPts val="0"/>
              </a:spcBef>
              <a:buSzPct val="98765"/>
              <a:defRPr sz="2666"/>
            </a:lvl7pPr>
            <a:lvl8pPr lvl="7">
              <a:spcBef>
                <a:spcPts val="0"/>
              </a:spcBef>
              <a:buSzPct val="98765"/>
              <a:defRPr sz="2666"/>
            </a:lvl8pPr>
            <a:lvl9pPr lvl="8">
              <a:spcBef>
                <a:spcPts val="0"/>
              </a:spcBef>
              <a:buSzPct val="98765"/>
              <a:defRPr sz="2666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04800" y="6705600"/>
            <a:ext cx="95504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SzPct val="100000"/>
              <a:defRPr sz="3200"/>
            </a:lvl1pPr>
            <a:lvl2pPr lvl="1" algn="ctr">
              <a:spcBef>
                <a:spcPts val="0"/>
              </a:spcBef>
              <a:buSzPct val="100000"/>
              <a:defRPr sz="3200"/>
            </a:lvl2pPr>
            <a:lvl3pPr lvl="2" algn="ctr">
              <a:spcBef>
                <a:spcPts val="0"/>
              </a:spcBef>
              <a:buSzPct val="100000"/>
              <a:defRPr sz="3200"/>
            </a:lvl3pPr>
            <a:lvl4pPr lvl="3" algn="ctr">
              <a:spcBef>
                <a:spcPts val="0"/>
              </a:spcBef>
              <a:buSzPct val="100000"/>
              <a:defRPr sz="3200"/>
            </a:lvl4pPr>
            <a:lvl5pPr lvl="4" algn="ctr">
              <a:spcBef>
                <a:spcPts val="0"/>
              </a:spcBef>
              <a:buSzPct val="100000"/>
              <a:defRPr sz="3200"/>
            </a:lvl5pPr>
            <a:lvl6pPr lvl="5" algn="ctr">
              <a:spcBef>
                <a:spcPts val="0"/>
              </a:spcBef>
              <a:buSzPct val="100000"/>
              <a:defRPr sz="3200"/>
            </a:lvl6pPr>
            <a:lvl7pPr lvl="6" algn="ctr">
              <a:spcBef>
                <a:spcPts val="0"/>
              </a:spcBef>
              <a:buSzPct val="100000"/>
              <a:defRPr sz="3200"/>
            </a:lvl7pPr>
            <a:lvl8pPr lvl="7" algn="ctr">
              <a:spcBef>
                <a:spcPts val="0"/>
              </a:spcBef>
              <a:buSzPct val="100000"/>
              <a:defRPr sz="3200"/>
            </a:lvl8pPr>
            <a:lvl9pPr lvl="8" algn="ctr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2844900" y="98175"/>
            <a:ext cx="3814575" cy="48032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lvl="0" algn="ctr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 b="1" dirty="0"/>
              <a:t>STEM </a:t>
            </a:r>
            <a:r>
              <a:rPr lang="en-US" sz="2666" b="1" dirty="0" smtClean="0"/>
              <a:t>Descriptors</a:t>
            </a:r>
            <a:endParaRPr lang="en-US" sz="2666" b="1" dirty="0"/>
          </a:p>
        </p:txBody>
      </p:sp>
      <p:sp>
        <p:nvSpPr>
          <p:cNvPr id="24" name="Shape 24"/>
          <p:cNvSpPr/>
          <p:nvPr/>
        </p:nvSpPr>
        <p:spPr>
          <a:xfrm>
            <a:off x="413550" y="616000"/>
            <a:ext cx="4472249" cy="3369699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/>
          <p:nvPr/>
        </p:nvSpPr>
        <p:spPr>
          <a:xfrm>
            <a:off x="4883150" y="615925"/>
            <a:ext cx="4729049" cy="3402624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412750" y="3968725"/>
            <a:ext cx="4500724" cy="33205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/>
          <p:nvPr/>
        </p:nvSpPr>
        <p:spPr>
          <a:xfrm>
            <a:off x="4883150" y="3968725"/>
            <a:ext cx="4729049" cy="3320500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" name="Shape 28"/>
          <p:cNvSpPr/>
          <p:nvPr/>
        </p:nvSpPr>
        <p:spPr>
          <a:xfrm>
            <a:off x="3359150" y="2952750"/>
            <a:ext cx="3161525" cy="1991074"/>
          </a:xfrm>
          <a:prstGeom prst="ellipse">
            <a:avLst/>
          </a:pr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" name="Shape 29"/>
          <p:cNvSpPr txBox="1"/>
          <p:nvPr/>
        </p:nvSpPr>
        <p:spPr>
          <a:xfrm>
            <a:off x="504550" y="727950"/>
            <a:ext cx="4385874" cy="3186250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133"/>
              <a:t>Science</a:t>
            </a:r>
          </a:p>
        </p:txBody>
      </p:sp>
      <p:sp>
        <p:nvSpPr>
          <p:cNvPr id="30" name="Shape 30"/>
          <p:cNvSpPr txBox="1"/>
          <p:nvPr/>
        </p:nvSpPr>
        <p:spPr>
          <a:xfrm>
            <a:off x="5181600" y="711175"/>
            <a:ext cx="4385874" cy="3186250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lvl="0" algn="r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133"/>
              <a:t>Technology</a:t>
            </a:r>
          </a:p>
        </p:txBody>
      </p:sp>
      <p:sp>
        <p:nvSpPr>
          <p:cNvPr id="31" name="Shape 31"/>
          <p:cNvSpPr txBox="1"/>
          <p:nvPr/>
        </p:nvSpPr>
        <p:spPr>
          <a:xfrm>
            <a:off x="508000" y="4063975"/>
            <a:ext cx="4385874" cy="3186250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133"/>
              <a:t>Engineering</a:t>
            </a:r>
          </a:p>
        </p:txBody>
      </p:sp>
      <p:sp>
        <p:nvSpPr>
          <p:cNvPr id="32" name="Shape 32"/>
          <p:cNvSpPr txBox="1"/>
          <p:nvPr/>
        </p:nvSpPr>
        <p:spPr>
          <a:xfrm>
            <a:off x="5181600" y="4063975"/>
            <a:ext cx="4385874" cy="3186250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lvl="0" algn="r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133"/>
              <a:t>Mathematics</a:t>
            </a:r>
          </a:p>
        </p:txBody>
      </p:sp>
      <p:sp>
        <p:nvSpPr>
          <p:cNvPr id="33" name="Shape 33"/>
          <p:cNvSpPr txBox="1"/>
          <p:nvPr/>
        </p:nvSpPr>
        <p:spPr>
          <a:xfrm>
            <a:off x="3655925" y="3134825"/>
            <a:ext cx="2512149" cy="1594274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lvl="0" algn="ctr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133" b="1" dirty="0"/>
              <a:t>STEM</a:t>
            </a:r>
          </a:p>
          <a:p>
            <a:pPr lvl="0" algn="ctr" rtl="0">
              <a:lnSpc>
                <a:spcPct val="100000"/>
              </a:lnSpc>
              <a:spcBef>
                <a:spcPts val="0"/>
              </a:spcBef>
              <a:buNone/>
            </a:pPr>
            <a:endParaRPr sz="2133" b="1" dirty="0"/>
          </a:p>
        </p:txBody>
      </p:sp>
      <p:pic>
        <p:nvPicPr>
          <p:cNvPr id="2" name="Picture 1" descr="ChpU5.jpg"/>
          <p:cNvPicPr>
            <a:picLocks noChangeAspect="1"/>
          </p:cNvPicPr>
          <p:nvPr/>
        </p:nvPicPr>
        <p:blipFill>
          <a:blip r:embed="rId3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672"/>
            <a:ext cx="10160000" cy="71170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ustom Theme">
  <a:themeElements>
    <a:clrScheme name="blank">
      <a:dk1>
        <a:srgbClr val="000000"/>
      </a:dk1>
      <a:lt1>
        <a:srgbClr val="FFFFFF"/>
      </a:lt1>
      <a:dk2>
        <a:srgbClr val="073763"/>
      </a:dk2>
      <a:lt2>
        <a:srgbClr val="CFE2F3"/>
      </a:lt2>
      <a:accent1>
        <a:srgbClr val="404040"/>
      </a:accent1>
      <a:accent2>
        <a:srgbClr val="808080"/>
      </a:accent2>
      <a:accent3>
        <a:srgbClr val="C0C0C0"/>
      </a:accent3>
      <a:accent4>
        <a:srgbClr val="396187"/>
      </a:accent4>
      <a:accent5>
        <a:srgbClr val="6B8CAB"/>
      </a:accent5>
      <a:accent6>
        <a:srgbClr val="9DB7CF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Custom Theme</vt:lpstr>
      <vt:lpstr>STEM Descriptors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STEM Characteristics</dc:title>
  <cp:lastModifiedBy>Leslie Suters</cp:lastModifiedBy>
  <cp:revision>2</cp:revision>
  <dcterms:modified xsi:type="dcterms:W3CDTF">2016-06-06T02:23:24Z</dcterms:modified>
</cp:coreProperties>
</file>